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notesSlides/notesSlide8.xml" ContentType="application/vnd.openxmlformats-officedocument.presentationml.notesSlide+xml"/>
  <Override PartName="/ppt/notesSlides/notesSlide9.xml" ContentType="application/vnd.openxmlformats-officedocument.presentationml.notesSlide+xml"/>
  <Default Extension="gif" ContentType="image/gif"/>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4"/>
  </p:notesMasterIdLst>
  <p:sldIdLst>
    <p:sldId id="256" r:id="rId2"/>
    <p:sldId id="257" r:id="rId3"/>
    <p:sldId id="259" r:id="rId4"/>
    <p:sldId id="261" r:id="rId5"/>
    <p:sldId id="284" r:id="rId6"/>
    <p:sldId id="285" r:id="rId7"/>
    <p:sldId id="264" r:id="rId8"/>
    <p:sldId id="288" r:id="rId9"/>
    <p:sldId id="289" r:id="rId10"/>
    <p:sldId id="290" r:id="rId11"/>
    <p:sldId id="286" r:id="rId12"/>
    <p:sldId id="291" r:id="rId13"/>
  </p:sldIdLst>
  <p:sldSz cx="9144000" cy="6858000" type="screen4x3"/>
  <p:notesSz cx="6858000" cy="9144000"/>
  <p:defaultTextStyle>
    <a:lvl1pPr marL="0" algn="l" rtl="0" latinLnBrk="0">
      <a:defRPr lang="es-ES" sz="1800" kern="1200">
        <a:solidFill>
          <a:schemeClr val="tx1"/>
        </a:solidFill>
        <a:latin typeface="+mn-lt"/>
        <a:ea typeface="+mn-ea"/>
        <a:cs typeface="+mn-cs"/>
      </a:defRPr>
    </a:lvl1pPr>
    <a:lvl2pPr marL="457200" algn="l" rtl="0" latinLnBrk="0">
      <a:defRPr lang="es-ES" sz="1800" kern="1200">
        <a:solidFill>
          <a:schemeClr val="tx1"/>
        </a:solidFill>
        <a:latin typeface="+mn-lt"/>
        <a:ea typeface="+mn-ea"/>
        <a:cs typeface="+mn-cs"/>
      </a:defRPr>
    </a:lvl2pPr>
    <a:lvl3pPr marL="914400" algn="l" rtl="0" latinLnBrk="0">
      <a:defRPr lang="es-ES" sz="1800" kern="1200">
        <a:solidFill>
          <a:schemeClr val="tx1"/>
        </a:solidFill>
        <a:latin typeface="+mn-lt"/>
        <a:ea typeface="+mn-ea"/>
        <a:cs typeface="+mn-cs"/>
      </a:defRPr>
    </a:lvl3pPr>
    <a:lvl4pPr marL="1371600" algn="l" rtl="0" latinLnBrk="0">
      <a:defRPr lang="es-ES" sz="1800" kern="1200">
        <a:solidFill>
          <a:schemeClr val="tx1"/>
        </a:solidFill>
        <a:latin typeface="+mn-lt"/>
        <a:ea typeface="+mn-ea"/>
        <a:cs typeface="+mn-cs"/>
      </a:defRPr>
    </a:lvl4pPr>
    <a:lvl5pPr marL="1828800" algn="l" rtl="0" latinLnBrk="0">
      <a:defRPr lang="es-ES" sz="1800" kern="1200">
        <a:solidFill>
          <a:schemeClr val="tx1"/>
        </a:solidFill>
        <a:latin typeface="+mn-lt"/>
        <a:ea typeface="+mn-ea"/>
        <a:cs typeface="+mn-cs"/>
      </a:defRPr>
    </a:lvl5pPr>
    <a:lvl6pPr marL="2286000" algn="l" rtl="0" latinLnBrk="0">
      <a:defRPr lang="es-ES" sz="1800" kern="1200">
        <a:solidFill>
          <a:schemeClr val="tx1"/>
        </a:solidFill>
        <a:latin typeface="+mn-lt"/>
        <a:ea typeface="+mn-ea"/>
        <a:cs typeface="+mn-cs"/>
      </a:defRPr>
    </a:lvl6pPr>
    <a:lvl7pPr marL="2743200" algn="l" rtl="0" latinLnBrk="0">
      <a:defRPr lang="es-ES" sz="1800" kern="1200">
        <a:solidFill>
          <a:schemeClr val="tx1"/>
        </a:solidFill>
        <a:latin typeface="+mn-lt"/>
        <a:ea typeface="+mn-ea"/>
        <a:cs typeface="+mn-cs"/>
      </a:defRPr>
    </a:lvl7pPr>
    <a:lvl8pPr marL="3200400" algn="l" rtl="0" latinLnBrk="0">
      <a:defRPr lang="es-ES" sz="1800" kern="1200">
        <a:solidFill>
          <a:schemeClr val="tx1"/>
        </a:solidFill>
        <a:latin typeface="+mn-lt"/>
        <a:ea typeface="+mn-ea"/>
        <a:cs typeface="+mn-cs"/>
      </a:defRPr>
    </a:lvl8pPr>
    <a:lvl9pPr marL="3657600" algn="l" rtl="0" latinLnBrk="0">
      <a:defRPr lang="es-ES" sz="1800" kern="1200">
        <a:solidFill>
          <a:schemeClr val="tx1"/>
        </a:solidFill>
        <a:latin typeface="+mn-lt"/>
        <a:ea typeface="+mn-ea"/>
        <a:cs typeface="+mn-cs"/>
      </a:defRPr>
    </a:lvl9pPr>
    <a:extLst/>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77777"/>
    <a:srgbClr val="FFFFFF"/>
  </p:clrMru>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seCell>
      <a:tcStyle>
        <a:tcBdr/>
      </a:tcStyle>
    </a:seCell>
    <a:swCell>
      <a:tcStyle>
        <a:tcBdr/>
      </a:tcStyle>
    </a:swCell>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neCell>
      <a:tcStyle>
        <a:tcBdr/>
      </a:tcStyle>
    </a:neCell>
    <a:nwCell>
      <a:tcStyle>
        <a:tcBdr/>
      </a:tcStyle>
    </a:nw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seCell>
      <a:tcStyle>
        <a:tcBdr/>
      </a:tcStyle>
    </a:seCell>
    <a:swCell>
      <a:tcStyle>
        <a:tcBdr/>
      </a:tcStyle>
    </a:swCell>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neCell>
      <a:tcStyle>
        <a:tcBdr/>
      </a:tcStyle>
    </a:neCell>
    <a:nwCell>
      <a:tcStyle>
        <a:tcBdr/>
      </a:tcStyle>
    </a:nw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2H>
      <a:tcStyle>
        <a:tcBdr/>
      </a:tcStyle>
    </a:band2H>
    <a:band1V>
      <a:tcStyle>
        <a:tcBdr/>
        <a:fill>
          <a:solidFill>
            <a:schemeClr val="lt1">
              <a:alpha val="20000"/>
            </a:schemeClr>
          </a:solidFill>
        </a:fill>
      </a:tcStyle>
    </a:band1V>
    <a:band2V>
      <a:tcStyle>
        <a:tcBdr/>
      </a:tcStyle>
    </a:band2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nwCell>
      <a:tcStyle>
        <a:tcBdr/>
      </a:tcStyle>
    </a:nw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2H>
      <a:tcStyle>
        <a:tcBdr/>
      </a:tcStyle>
    </a:band2H>
    <a:band1V>
      <a:tcStyle>
        <a:tcBdr/>
        <a:fill>
          <a:solidFill>
            <a:schemeClr val="lt1">
              <a:alpha val="20000"/>
            </a:schemeClr>
          </a:solidFill>
        </a:fill>
      </a:tcStyle>
    </a:band1V>
    <a:band2V>
      <a:tcStyle>
        <a:tcBdr/>
      </a:tcStyle>
    </a:band2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nwCell>
      <a:tcStyle>
        <a:tcBdr/>
      </a:tcStyle>
    </a:nwCell>
  </a:tblStyle>
  <a:tblStyle styleId="{5C22544A-7EE6-4342-B048-85BDC9FD1C3A}" styleName="Medium Style 2 - Accent 1">
    <a:wholeTbl>
      <a:tcTxStyle>
        <a:fontRef idx="minor">
          <a:scrgbClr r="0" g="0" b="0"/>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fontRef idx="minor">
          <a:scrgbClr r="0" g="0" b="0"/>
        </a:fontRef>
        <a:schemeClr val="lt1"/>
      </a:tcTxStyle>
      <a:tcStyle>
        <a:tcBdr>
          <a:top>
            <a:ln w="38100" cmpd="sng">
              <a:solidFill>
                <a:schemeClr val="lt1"/>
              </a:solidFill>
            </a:ln>
          </a:top>
        </a:tcBdr>
        <a:fill>
          <a:solidFill>
            <a:schemeClr val="accent1"/>
          </a:solidFill>
        </a:fill>
      </a:tcStyle>
    </a:lastRow>
    <a:seCell>
      <a:tcStyle>
        <a:tcBdr/>
      </a:tcStyle>
    </a:seCell>
    <a:swCell>
      <a:tcStyle>
        <a:tcBdr/>
      </a:tcStyle>
    </a:swCell>
    <a:firstRow>
      <a:tcTxStyle b="on">
        <a:fontRef idx="minor">
          <a:scrgbClr r="0" g="0" b="0"/>
        </a:fontRef>
        <a:schemeClr val="lt1"/>
      </a:tcTxStyle>
      <a:tcStyle>
        <a:tcBdr>
          <a:bottom>
            <a:ln w="38100" cmpd="sng">
              <a:solidFill>
                <a:schemeClr val="lt1"/>
              </a:solidFill>
            </a:ln>
          </a:bottom>
        </a:tcBdr>
        <a:fill>
          <a:solidFill>
            <a:schemeClr val="accent1"/>
          </a:solidFill>
        </a:fill>
      </a:tcStyle>
    </a:firstRow>
    <a:neCell>
      <a:tcStyle>
        <a:tcBdr/>
      </a:tcStyle>
    </a:neCell>
    <a:nwCell>
      <a:tcStyle>
        <a:tcBdr/>
      </a:tcStyle>
    </a:nw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2H>
      <a:tcStyle>
        <a:tcBdr/>
      </a:tcStyle>
    </a:band2H>
    <a:band1V>
      <a:tcStyle>
        <a:tcBdr/>
        <a:fill>
          <a:solidFill>
            <a:schemeClr val="lt1">
              <a:alpha val="20000"/>
            </a:schemeClr>
          </a:solidFill>
        </a:fill>
      </a:tcStyle>
    </a:band1V>
    <a:band2V>
      <a:tcStyle>
        <a:tcBdr/>
      </a:tcStyle>
    </a:band2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nwCell>
      <a:tcStyle>
        <a:tcBdr/>
      </a:tcStyle>
    </a:nw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seCell>
      <a:tcStyle>
        <a:tcBdr/>
      </a:tcStyle>
    </a:seCell>
    <a:swCell>
      <a:tcStyle>
        <a:tcBdr/>
      </a:tcStyle>
    </a:swCell>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neCell>
      <a:tcStyle>
        <a:tcBdr/>
      </a:tcStyle>
    </a:neCell>
    <a:nwCell>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0" d="100"/>
          <a:sy n="70" d="100"/>
        </p:scale>
        <p:origin x="-57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Libro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Libro1"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s-ES"/>
  <c:chart>
    <c:title>
      <c:tx>
        <c:rich>
          <a:bodyPr/>
          <a:lstStyle/>
          <a:p>
            <a:pPr>
              <a:defRPr/>
            </a:pPr>
            <a:r>
              <a:rPr lang="es-ES"/>
              <a:t>ASPECTO</a:t>
            </a:r>
            <a:r>
              <a:rPr lang="es-ES" baseline="0"/>
              <a:t> FINANCIERO</a:t>
            </a:r>
            <a:endParaRPr lang="es-ES"/>
          </a:p>
        </c:rich>
      </c:tx>
      <c:layout/>
    </c:title>
    <c:plotArea>
      <c:layout>
        <c:manualLayout>
          <c:layoutTarget val="inner"/>
          <c:xMode val="edge"/>
          <c:yMode val="edge"/>
          <c:x val="9.4764308422573412E-2"/>
          <c:y val="0.1589955388119742"/>
          <c:w val="0.83914478533951264"/>
          <c:h val="0.84005042964192511"/>
        </c:manualLayout>
      </c:layout>
      <c:doughnutChart>
        <c:varyColors val="1"/>
        <c:ser>
          <c:idx val="0"/>
          <c:order val="0"/>
          <c:explosion val="25"/>
          <c:dLbls>
            <c:dLbl>
              <c:idx val="3"/>
              <c:layout>
                <c:manualLayout>
                  <c:x val="4.8582995951417039E-2"/>
                  <c:y val="-5.8139534883720978E-2"/>
                </c:manualLayout>
              </c:layout>
              <c:showPercent val="1"/>
            </c:dLbl>
            <c:showPercent val="1"/>
            <c:showLeaderLines val="1"/>
          </c:dLbls>
          <c:cat>
            <c:strRef>
              <c:f>Hoja1!$F$10:$F$13</c:f>
              <c:strCache>
                <c:ptCount val="4"/>
                <c:pt idx="0">
                  <c:v>ITAIPU</c:v>
                </c:pt>
                <c:pt idx="1">
                  <c:v>ANDE</c:v>
                </c:pt>
                <c:pt idx="2">
                  <c:v>YACYRETA</c:v>
                </c:pt>
                <c:pt idx="3">
                  <c:v>VMME -DRE</c:v>
                </c:pt>
              </c:strCache>
            </c:strRef>
          </c:cat>
          <c:val>
            <c:numRef>
              <c:f>Hoja1!$G$10:$G$13</c:f>
              <c:numCache>
                <c:formatCode>General</c:formatCode>
                <c:ptCount val="4"/>
                <c:pt idx="0">
                  <c:v>3200</c:v>
                </c:pt>
                <c:pt idx="1">
                  <c:v>900</c:v>
                </c:pt>
                <c:pt idx="2">
                  <c:v>500</c:v>
                </c:pt>
                <c:pt idx="3">
                  <c:v>0.4</c:v>
                </c:pt>
              </c:numCache>
            </c:numRef>
          </c:val>
        </c:ser>
        <c:dLbls>
          <c:showPercent val="1"/>
        </c:dLbls>
        <c:firstSliceAng val="0"/>
        <c:holeSize val="50"/>
      </c:doughnutChart>
    </c:plotArea>
    <c:legend>
      <c:legendPos val="t"/>
      <c:layout/>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s-ES"/>
  <c:chart>
    <c:title>
      <c:tx>
        <c:rich>
          <a:bodyPr/>
          <a:lstStyle/>
          <a:p>
            <a:pPr>
              <a:defRPr/>
            </a:pPr>
            <a:r>
              <a:rPr lang="es-ES"/>
              <a:t>RECURSOS</a:t>
            </a:r>
            <a:r>
              <a:rPr lang="es-ES" baseline="0"/>
              <a:t> HUMANOS</a:t>
            </a:r>
            <a:endParaRPr lang="es-ES"/>
          </a:p>
        </c:rich>
      </c:tx>
      <c:layout/>
    </c:title>
    <c:plotArea>
      <c:layout/>
      <c:doughnutChart>
        <c:varyColors val="1"/>
        <c:ser>
          <c:idx val="0"/>
          <c:order val="0"/>
          <c:explosion val="25"/>
          <c:dLbls>
            <c:dLbl>
              <c:idx val="3"/>
              <c:layout>
                <c:manualLayout>
                  <c:x val="4.8582995951417067E-2"/>
                  <c:y val="-5.8139534883720999E-2"/>
                </c:manualLayout>
              </c:layout>
              <c:showPercent val="1"/>
            </c:dLbl>
            <c:showPercent val="1"/>
            <c:showLeaderLines val="1"/>
          </c:dLbls>
          <c:cat>
            <c:strRef>
              <c:f>'Hoja1 (2)'!$F$10:$F$13</c:f>
              <c:strCache>
                <c:ptCount val="4"/>
                <c:pt idx="0">
                  <c:v>ITAIPU</c:v>
                </c:pt>
                <c:pt idx="1">
                  <c:v>ANDE</c:v>
                </c:pt>
                <c:pt idx="2">
                  <c:v>YACYRETA</c:v>
                </c:pt>
                <c:pt idx="3">
                  <c:v>VMME -DRE</c:v>
                </c:pt>
              </c:strCache>
            </c:strRef>
          </c:cat>
          <c:val>
            <c:numRef>
              <c:f>'Hoja1 (2)'!$G$10:$G$13</c:f>
              <c:numCache>
                <c:formatCode>General</c:formatCode>
                <c:ptCount val="4"/>
                <c:pt idx="0">
                  <c:v>7000</c:v>
                </c:pt>
                <c:pt idx="1">
                  <c:v>3500</c:v>
                </c:pt>
                <c:pt idx="2">
                  <c:v>3000</c:v>
                </c:pt>
                <c:pt idx="3">
                  <c:v>9</c:v>
                </c:pt>
              </c:numCache>
            </c:numRef>
          </c:val>
        </c:ser>
        <c:dLbls>
          <c:showPercent val="1"/>
        </c:dLbls>
        <c:firstSliceAng val="0"/>
        <c:holeSize val="50"/>
      </c:doughnutChart>
    </c:plotArea>
    <c:legend>
      <c:legendPos val="t"/>
      <c:layout/>
    </c:legend>
    <c:plotVisOnly val="1"/>
  </c:chart>
  <c:externalData r:id="rId1"/>
</c:chartSpac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554BDF9-8515-4677-9942-0171F000F8EB}" type="doc">
      <dgm:prSet loTypeId="urn:microsoft.com/office/officeart/2005/8/layout/list1#1" loCatId="list" qsTypeId="urn:microsoft.com/office/officeart/2005/8/quickstyle/simple2#1" qsCatId="simple" csTypeId="urn:microsoft.com/office/officeart/2005/8/colors/colorful1" csCatId="colorful" phldr="1"/>
      <dgm:spPr/>
      <dgm:t>
        <a:bodyPr/>
        <a:lstStyle>
          <a:extLst/>
        </a:lstStyle>
        <a:p>
          <a:endParaRPr lang="es-ES"/>
        </a:p>
      </dgm:t>
    </dgm:pt>
    <dgm:pt modelId="{787546C1-DD5C-4D6E-BFDD-D95A52E781AD}">
      <dgm:prSet phldrT="[Text]" custT="1"/>
      <dgm:spPr/>
      <dgm:t>
        <a:bodyPr/>
        <a:lstStyle>
          <a:extLst/>
        </a:lstStyle>
        <a:p>
          <a:pPr algn="ctr"/>
          <a:r>
            <a:rPr lang="es-ES" sz="2400" b="1" dirty="0" smtClean="0"/>
            <a:t>VENTA A TERCEROS PAÍSES</a:t>
          </a:r>
          <a:endParaRPr lang="es-ES" sz="2400" b="1" dirty="0"/>
        </a:p>
      </dgm:t>
    </dgm:pt>
    <dgm:pt modelId="{88942913-D2BB-4DEB-B0E7-EA2B7A6CD360}" type="parTrans" cxnId="{DFAEFA4C-B3B0-4C4E-BCD8-BFB53D07C5D0}">
      <dgm:prSet/>
      <dgm:spPr/>
      <dgm:t>
        <a:bodyPr/>
        <a:lstStyle>
          <a:extLst/>
        </a:lstStyle>
        <a:p>
          <a:endParaRPr lang="es-ES"/>
        </a:p>
      </dgm:t>
    </dgm:pt>
    <dgm:pt modelId="{579A9A07-8770-4AC1-9705-76E19F87D269}" type="sibTrans" cxnId="{DFAEFA4C-B3B0-4C4E-BCD8-BFB53D07C5D0}">
      <dgm:prSet/>
      <dgm:spPr/>
      <dgm:t>
        <a:bodyPr/>
        <a:lstStyle>
          <a:extLst/>
        </a:lstStyle>
        <a:p>
          <a:endParaRPr lang="es-ES"/>
        </a:p>
      </dgm:t>
    </dgm:pt>
    <dgm:pt modelId="{AC5265C1-0BAB-4984-A634-E4518A8EC253}">
      <dgm:prSet phldrT="[Text]"/>
      <dgm:spPr/>
      <dgm:t>
        <a:bodyPr/>
        <a:lstStyle>
          <a:extLst/>
        </a:lstStyle>
        <a:p>
          <a:pPr algn="ctr"/>
          <a:r>
            <a:rPr lang="es-ES" dirty="0" smtClean="0"/>
            <a:t>NEGOCIACIÓN EN BINACIONALES</a:t>
          </a:r>
          <a:endParaRPr lang="es-ES" dirty="0"/>
        </a:p>
      </dgm:t>
    </dgm:pt>
    <dgm:pt modelId="{26A0947C-B518-417C-9D68-EC422DC1E3A5}" type="parTrans" cxnId="{579A338B-B5D8-4240-8867-8564B0DC96F3}">
      <dgm:prSet/>
      <dgm:spPr/>
      <dgm:t>
        <a:bodyPr/>
        <a:lstStyle>
          <a:extLst/>
        </a:lstStyle>
        <a:p>
          <a:endParaRPr lang="es-ES"/>
        </a:p>
      </dgm:t>
    </dgm:pt>
    <dgm:pt modelId="{E68E8117-B3CB-464C-9711-4DBE8BF88216}" type="sibTrans" cxnId="{579A338B-B5D8-4240-8867-8564B0DC96F3}">
      <dgm:prSet/>
      <dgm:spPr/>
      <dgm:t>
        <a:bodyPr/>
        <a:lstStyle>
          <a:extLst/>
        </a:lstStyle>
        <a:p>
          <a:endParaRPr lang="es-ES"/>
        </a:p>
      </dgm:t>
    </dgm:pt>
    <dgm:pt modelId="{F50BDB3E-817D-4A89-9D71-D9E0B029567B}">
      <dgm:prSet phldrT="[Text]"/>
      <dgm:spPr/>
      <dgm:t>
        <a:bodyPr/>
        <a:lstStyle>
          <a:extLst/>
        </a:lstStyle>
        <a:p>
          <a:pPr algn="ctr"/>
          <a:r>
            <a:rPr lang="es-ES" dirty="0" smtClean="0"/>
            <a:t>CRISIS ELÉCTRICA</a:t>
          </a:r>
          <a:endParaRPr lang="es-ES" dirty="0"/>
        </a:p>
      </dgm:t>
    </dgm:pt>
    <dgm:pt modelId="{DE0B39BA-A6F3-455E-8022-365CCF701DB7}" type="parTrans" cxnId="{E8EF61B1-515C-44F0-9393-3A960B69FA7A}">
      <dgm:prSet/>
      <dgm:spPr/>
      <dgm:t>
        <a:bodyPr/>
        <a:lstStyle>
          <a:extLst/>
        </a:lstStyle>
        <a:p>
          <a:endParaRPr lang="es-ES"/>
        </a:p>
      </dgm:t>
    </dgm:pt>
    <dgm:pt modelId="{25F4C625-3E51-442C-BBB8-3FA715271B27}" type="sibTrans" cxnId="{E8EF61B1-515C-44F0-9393-3A960B69FA7A}">
      <dgm:prSet/>
      <dgm:spPr/>
      <dgm:t>
        <a:bodyPr/>
        <a:lstStyle>
          <a:extLst/>
        </a:lstStyle>
        <a:p>
          <a:endParaRPr lang="es-ES"/>
        </a:p>
      </dgm:t>
    </dgm:pt>
    <dgm:pt modelId="{9D58511D-D18C-46E6-ADFB-6CDE1389D37F}" type="pres">
      <dgm:prSet presAssocID="{8554BDF9-8515-4677-9942-0171F000F8EB}" presName="linear" presStyleCnt="0">
        <dgm:presLayoutVars>
          <dgm:dir/>
          <dgm:animLvl val="lvl"/>
          <dgm:resizeHandles val="exact"/>
        </dgm:presLayoutVars>
      </dgm:prSet>
      <dgm:spPr/>
      <dgm:t>
        <a:bodyPr/>
        <a:lstStyle>
          <a:extLst/>
        </a:lstStyle>
        <a:p>
          <a:endParaRPr lang="es-ES"/>
        </a:p>
      </dgm:t>
    </dgm:pt>
    <dgm:pt modelId="{29EC7F92-6143-4EC7-AD17-ECAF75C06DC8}" type="pres">
      <dgm:prSet presAssocID="{787546C1-DD5C-4D6E-BFDD-D95A52E781AD}" presName="parentLin" presStyleCnt="0"/>
      <dgm:spPr/>
      <dgm:t>
        <a:bodyPr/>
        <a:lstStyle>
          <a:extLst/>
        </a:lstStyle>
        <a:p>
          <a:endParaRPr lang="es-ES"/>
        </a:p>
      </dgm:t>
    </dgm:pt>
    <dgm:pt modelId="{F4F466C7-208D-4B4A-A865-9D82D8E9F892}" type="pres">
      <dgm:prSet presAssocID="{787546C1-DD5C-4D6E-BFDD-D95A52E781AD}" presName="parentLeftMargin" presStyleLbl="node1" presStyleIdx="0" presStyleCnt="3"/>
      <dgm:spPr/>
      <dgm:t>
        <a:bodyPr/>
        <a:lstStyle>
          <a:extLst/>
        </a:lstStyle>
        <a:p>
          <a:endParaRPr lang="es-ES"/>
        </a:p>
      </dgm:t>
    </dgm:pt>
    <dgm:pt modelId="{8BC4E78D-0D98-4ED2-B23A-71FEC19A6436}" type="pres">
      <dgm:prSet presAssocID="{787546C1-DD5C-4D6E-BFDD-D95A52E781AD}" presName="parentText" presStyleLbl="node1" presStyleIdx="0" presStyleCnt="3" custScaleX="115633" custLinFactNeighborX="9276" custLinFactNeighborY="-4638">
        <dgm:presLayoutVars>
          <dgm:chMax val="0"/>
          <dgm:bulletEnabled val="1"/>
        </dgm:presLayoutVars>
      </dgm:prSet>
      <dgm:spPr/>
      <dgm:t>
        <a:bodyPr/>
        <a:lstStyle>
          <a:extLst/>
        </a:lstStyle>
        <a:p>
          <a:endParaRPr lang="es-ES"/>
        </a:p>
      </dgm:t>
    </dgm:pt>
    <dgm:pt modelId="{129CDA7D-4C80-4698-AFD0-7208B5D9749E}" type="pres">
      <dgm:prSet presAssocID="{787546C1-DD5C-4D6E-BFDD-D95A52E781AD}" presName="negativeSpace" presStyleCnt="0"/>
      <dgm:spPr/>
      <dgm:t>
        <a:bodyPr/>
        <a:lstStyle>
          <a:extLst/>
        </a:lstStyle>
        <a:p>
          <a:endParaRPr lang="es-ES"/>
        </a:p>
      </dgm:t>
    </dgm:pt>
    <dgm:pt modelId="{EBA8CF1F-3B4A-4B6A-8877-CB03CDDAB1E9}" type="pres">
      <dgm:prSet presAssocID="{787546C1-DD5C-4D6E-BFDD-D95A52E781AD}" presName="childText" presStyleLbl="alignAcc1" presStyleIdx="0" presStyleCnt="3">
        <dgm:presLayoutVars>
          <dgm:bulletEnabled val="1"/>
        </dgm:presLayoutVars>
      </dgm:prSet>
      <dgm:spPr>
        <a:ln>
          <a:noFill/>
        </a:ln>
      </dgm:spPr>
      <dgm:t>
        <a:bodyPr/>
        <a:lstStyle>
          <a:extLst/>
        </a:lstStyle>
        <a:p>
          <a:endParaRPr lang="es-ES"/>
        </a:p>
      </dgm:t>
    </dgm:pt>
    <dgm:pt modelId="{8BC0D01A-9D98-495C-93AA-A7D9631CDDAD}" type="pres">
      <dgm:prSet presAssocID="{579A9A07-8770-4AC1-9705-76E19F87D269}" presName="spaceBetweenRectangles" presStyleCnt="0"/>
      <dgm:spPr/>
      <dgm:t>
        <a:bodyPr/>
        <a:lstStyle>
          <a:extLst/>
        </a:lstStyle>
        <a:p>
          <a:endParaRPr lang="es-ES"/>
        </a:p>
      </dgm:t>
    </dgm:pt>
    <dgm:pt modelId="{D4434ECF-2146-46AC-B62E-87AB389C995A}" type="pres">
      <dgm:prSet presAssocID="{AC5265C1-0BAB-4984-A634-E4518A8EC253}" presName="parentLin" presStyleCnt="0"/>
      <dgm:spPr/>
      <dgm:t>
        <a:bodyPr/>
        <a:lstStyle>
          <a:extLst/>
        </a:lstStyle>
        <a:p>
          <a:endParaRPr lang="es-ES"/>
        </a:p>
      </dgm:t>
    </dgm:pt>
    <dgm:pt modelId="{06B5F591-72E0-4CFF-9799-36D4050BD51D}" type="pres">
      <dgm:prSet presAssocID="{AC5265C1-0BAB-4984-A634-E4518A8EC253}" presName="parentLeftMargin" presStyleLbl="node1" presStyleIdx="0" presStyleCnt="3"/>
      <dgm:spPr/>
      <dgm:t>
        <a:bodyPr/>
        <a:lstStyle>
          <a:extLst/>
        </a:lstStyle>
        <a:p>
          <a:endParaRPr lang="es-ES"/>
        </a:p>
      </dgm:t>
    </dgm:pt>
    <dgm:pt modelId="{12E5634D-BCAA-48AB-BADB-754A15E9B7AC}" type="pres">
      <dgm:prSet presAssocID="{AC5265C1-0BAB-4984-A634-E4518A8EC253}" presName="parentText" presStyleLbl="node1" presStyleIdx="1" presStyleCnt="3" custScaleX="116958" custLinFactNeighborX="9276" custLinFactNeighborY="-2742">
        <dgm:presLayoutVars>
          <dgm:chMax val="0"/>
          <dgm:bulletEnabled val="1"/>
        </dgm:presLayoutVars>
      </dgm:prSet>
      <dgm:spPr/>
      <dgm:t>
        <a:bodyPr/>
        <a:lstStyle>
          <a:extLst/>
        </a:lstStyle>
        <a:p>
          <a:endParaRPr lang="es-ES"/>
        </a:p>
      </dgm:t>
    </dgm:pt>
    <dgm:pt modelId="{3DAA9763-50F6-4CC4-B6DA-0A4C45FFB361}" type="pres">
      <dgm:prSet presAssocID="{AC5265C1-0BAB-4984-A634-E4518A8EC253}" presName="negativeSpace" presStyleCnt="0"/>
      <dgm:spPr/>
      <dgm:t>
        <a:bodyPr/>
        <a:lstStyle>
          <a:extLst/>
        </a:lstStyle>
        <a:p>
          <a:endParaRPr lang="es-ES"/>
        </a:p>
      </dgm:t>
    </dgm:pt>
    <dgm:pt modelId="{51228DB3-E7D4-486B-A0C1-9A59D129891F}" type="pres">
      <dgm:prSet presAssocID="{AC5265C1-0BAB-4984-A634-E4518A8EC253}" presName="childText" presStyleLbl="alignAcc1" presStyleIdx="1" presStyleCnt="3">
        <dgm:presLayoutVars>
          <dgm:bulletEnabled val="1"/>
        </dgm:presLayoutVars>
      </dgm:prSet>
      <dgm:spPr>
        <a:ln>
          <a:noFill/>
        </a:ln>
      </dgm:spPr>
      <dgm:t>
        <a:bodyPr/>
        <a:lstStyle>
          <a:extLst/>
        </a:lstStyle>
        <a:p>
          <a:endParaRPr lang="es-ES"/>
        </a:p>
      </dgm:t>
    </dgm:pt>
    <dgm:pt modelId="{ECC02425-44D1-4F4C-B5D6-13442CA71F2A}" type="pres">
      <dgm:prSet presAssocID="{E68E8117-B3CB-464C-9711-4DBE8BF88216}" presName="spaceBetweenRectangles" presStyleCnt="0"/>
      <dgm:spPr/>
      <dgm:t>
        <a:bodyPr/>
        <a:lstStyle>
          <a:extLst/>
        </a:lstStyle>
        <a:p>
          <a:endParaRPr lang="es-ES"/>
        </a:p>
      </dgm:t>
    </dgm:pt>
    <dgm:pt modelId="{98CD7476-6A48-4BD0-A0B1-E79081300878}" type="pres">
      <dgm:prSet presAssocID="{F50BDB3E-817D-4A89-9D71-D9E0B029567B}" presName="parentLin" presStyleCnt="0"/>
      <dgm:spPr/>
      <dgm:t>
        <a:bodyPr/>
        <a:lstStyle>
          <a:extLst/>
        </a:lstStyle>
        <a:p>
          <a:endParaRPr lang="es-ES"/>
        </a:p>
      </dgm:t>
    </dgm:pt>
    <dgm:pt modelId="{63AA2D3F-331D-492F-82D5-8A2B6C78BAAD}" type="pres">
      <dgm:prSet presAssocID="{F50BDB3E-817D-4A89-9D71-D9E0B029567B}" presName="parentLeftMargin" presStyleLbl="node1" presStyleIdx="1" presStyleCnt="3"/>
      <dgm:spPr/>
      <dgm:t>
        <a:bodyPr/>
        <a:lstStyle>
          <a:extLst/>
        </a:lstStyle>
        <a:p>
          <a:endParaRPr lang="es-ES"/>
        </a:p>
      </dgm:t>
    </dgm:pt>
    <dgm:pt modelId="{2CFD44AC-C5B0-407B-B2EE-07415AFE4DC4}" type="pres">
      <dgm:prSet presAssocID="{F50BDB3E-817D-4A89-9D71-D9E0B029567B}" presName="parentText" presStyleLbl="node1" presStyleIdx="2" presStyleCnt="3" custScaleX="116959" custLinFactNeighborY="-4638">
        <dgm:presLayoutVars>
          <dgm:chMax val="0"/>
          <dgm:bulletEnabled val="1"/>
        </dgm:presLayoutVars>
      </dgm:prSet>
      <dgm:spPr/>
      <dgm:t>
        <a:bodyPr/>
        <a:lstStyle>
          <a:extLst/>
        </a:lstStyle>
        <a:p>
          <a:endParaRPr lang="es-ES"/>
        </a:p>
      </dgm:t>
    </dgm:pt>
    <dgm:pt modelId="{E27A153A-8ADD-4646-B3A3-509A74CD0695}" type="pres">
      <dgm:prSet presAssocID="{F50BDB3E-817D-4A89-9D71-D9E0B029567B}" presName="negativeSpace" presStyleCnt="0"/>
      <dgm:spPr/>
      <dgm:t>
        <a:bodyPr/>
        <a:lstStyle>
          <a:extLst/>
        </a:lstStyle>
        <a:p>
          <a:endParaRPr lang="es-ES"/>
        </a:p>
      </dgm:t>
    </dgm:pt>
    <dgm:pt modelId="{2DB5D132-AB90-49A4-A479-F0988A86E33E}" type="pres">
      <dgm:prSet presAssocID="{F50BDB3E-817D-4A89-9D71-D9E0B029567B}" presName="childText" presStyleLbl="alignAcc1" presStyleIdx="2" presStyleCnt="3" custLinFactNeighborX="-197" custLinFactNeighborY="-16464">
        <dgm:presLayoutVars>
          <dgm:bulletEnabled val="1"/>
        </dgm:presLayoutVars>
      </dgm:prSet>
      <dgm:spPr>
        <a:ln>
          <a:noFill/>
        </a:ln>
      </dgm:spPr>
      <dgm:t>
        <a:bodyPr/>
        <a:lstStyle>
          <a:extLst/>
        </a:lstStyle>
        <a:p>
          <a:endParaRPr lang="es-ES"/>
        </a:p>
      </dgm:t>
    </dgm:pt>
  </dgm:ptLst>
  <dgm:cxnLst>
    <dgm:cxn modelId="{76B328BA-4BEE-43EA-896F-13B4B310CDB5}" type="presOf" srcId="{AC5265C1-0BAB-4984-A634-E4518A8EC253}" destId="{12E5634D-BCAA-48AB-BADB-754A15E9B7AC}" srcOrd="1" destOrd="0" presId="urn:microsoft.com/office/officeart/2005/8/layout/list1#1"/>
    <dgm:cxn modelId="{8C1A898F-1E9B-41C0-B2FF-D2932BA3C61D}" type="presOf" srcId="{F50BDB3E-817D-4A89-9D71-D9E0B029567B}" destId="{2CFD44AC-C5B0-407B-B2EE-07415AFE4DC4}" srcOrd="1" destOrd="0" presId="urn:microsoft.com/office/officeart/2005/8/layout/list1#1"/>
    <dgm:cxn modelId="{DFAEFA4C-B3B0-4C4E-BCD8-BFB53D07C5D0}" srcId="{8554BDF9-8515-4677-9942-0171F000F8EB}" destId="{787546C1-DD5C-4D6E-BFDD-D95A52E781AD}" srcOrd="0" destOrd="0" parTransId="{88942913-D2BB-4DEB-B0E7-EA2B7A6CD360}" sibTransId="{579A9A07-8770-4AC1-9705-76E19F87D269}"/>
    <dgm:cxn modelId="{2EFC50D2-290E-462B-B7B8-30840FE76111}" type="presOf" srcId="{AC5265C1-0BAB-4984-A634-E4518A8EC253}" destId="{06B5F591-72E0-4CFF-9799-36D4050BD51D}" srcOrd="0" destOrd="0" presId="urn:microsoft.com/office/officeart/2005/8/layout/list1#1"/>
    <dgm:cxn modelId="{E8EF61B1-515C-44F0-9393-3A960B69FA7A}" srcId="{8554BDF9-8515-4677-9942-0171F000F8EB}" destId="{F50BDB3E-817D-4A89-9D71-D9E0B029567B}" srcOrd="2" destOrd="0" parTransId="{DE0B39BA-A6F3-455E-8022-365CCF701DB7}" sibTransId="{25F4C625-3E51-442C-BBB8-3FA715271B27}"/>
    <dgm:cxn modelId="{1D9E4DA1-94F3-4E9A-8F94-D303A3E4954B}" type="presOf" srcId="{787546C1-DD5C-4D6E-BFDD-D95A52E781AD}" destId="{F4F466C7-208D-4B4A-A865-9D82D8E9F892}" srcOrd="0" destOrd="0" presId="urn:microsoft.com/office/officeart/2005/8/layout/list1#1"/>
    <dgm:cxn modelId="{A045104B-70CA-42EC-BE1F-933B20FE0C6C}" type="presOf" srcId="{8554BDF9-8515-4677-9942-0171F000F8EB}" destId="{9D58511D-D18C-46E6-ADFB-6CDE1389D37F}" srcOrd="0" destOrd="0" presId="urn:microsoft.com/office/officeart/2005/8/layout/list1#1"/>
    <dgm:cxn modelId="{ADBD4A98-FF11-4FD5-8BD1-8015621DF0A6}" type="presOf" srcId="{F50BDB3E-817D-4A89-9D71-D9E0B029567B}" destId="{63AA2D3F-331D-492F-82D5-8A2B6C78BAAD}" srcOrd="0" destOrd="0" presId="urn:microsoft.com/office/officeart/2005/8/layout/list1#1"/>
    <dgm:cxn modelId="{579A338B-B5D8-4240-8867-8564B0DC96F3}" srcId="{8554BDF9-8515-4677-9942-0171F000F8EB}" destId="{AC5265C1-0BAB-4984-A634-E4518A8EC253}" srcOrd="1" destOrd="0" parTransId="{26A0947C-B518-417C-9D68-EC422DC1E3A5}" sibTransId="{E68E8117-B3CB-464C-9711-4DBE8BF88216}"/>
    <dgm:cxn modelId="{1F960D66-30BB-43A5-978D-4586E0D1EE4B}" type="presOf" srcId="{787546C1-DD5C-4D6E-BFDD-D95A52E781AD}" destId="{8BC4E78D-0D98-4ED2-B23A-71FEC19A6436}" srcOrd="1" destOrd="0" presId="urn:microsoft.com/office/officeart/2005/8/layout/list1#1"/>
    <dgm:cxn modelId="{58F38F21-C1AF-4887-BDD2-67C958EBE112}" type="presParOf" srcId="{9D58511D-D18C-46E6-ADFB-6CDE1389D37F}" destId="{29EC7F92-6143-4EC7-AD17-ECAF75C06DC8}" srcOrd="0" destOrd="0" presId="urn:microsoft.com/office/officeart/2005/8/layout/list1#1"/>
    <dgm:cxn modelId="{DADC3762-59A6-4495-AFB6-803C0EBF31CA}" type="presParOf" srcId="{29EC7F92-6143-4EC7-AD17-ECAF75C06DC8}" destId="{F4F466C7-208D-4B4A-A865-9D82D8E9F892}" srcOrd="0" destOrd="0" presId="urn:microsoft.com/office/officeart/2005/8/layout/list1#1"/>
    <dgm:cxn modelId="{E7F22966-B938-4F59-AB11-1D2F72D161F1}" type="presParOf" srcId="{29EC7F92-6143-4EC7-AD17-ECAF75C06DC8}" destId="{8BC4E78D-0D98-4ED2-B23A-71FEC19A6436}" srcOrd="1" destOrd="0" presId="urn:microsoft.com/office/officeart/2005/8/layout/list1#1"/>
    <dgm:cxn modelId="{0E1A0FFB-1EED-48FD-B1CB-377651126CF7}" type="presParOf" srcId="{9D58511D-D18C-46E6-ADFB-6CDE1389D37F}" destId="{129CDA7D-4C80-4698-AFD0-7208B5D9749E}" srcOrd="1" destOrd="0" presId="urn:microsoft.com/office/officeart/2005/8/layout/list1#1"/>
    <dgm:cxn modelId="{117F0026-306D-4897-A7AB-6DDC9E43155D}" type="presParOf" srcId="{9D58511D-D18C-46E6-ADFB-6CDE1389D37F}" destId="{EBA8CF1F-3B4A-4B6A-8877-CB03CDDAB1E9}" srcOrd="2" destOrd="0" presId="urn:microsoft.com/office/officeart/2005/8/layout/list1#1"/>
    <dgm:cxn modelId="{C4E8A731-E7BB-4636-9D5B-EAF648980059}" type="presParOf" srcId="{9D58511D-D18C-46E6-ADFB-6CDE1389D37F}" destId="{8BC0D01A-9D98-495C-93AA-A7D9631CDDAD}" srcOrd="3" destOrd="0" presId="urn:microsoft.com/office/officeart/2005/8/layout/list1#1"/>
    <dgm:cxn modelId="{E0D82ACD-E5C7-4695-918A-912DE8157AE9}" type="presParOf" srcId="{9D58511D-D18C-46E6-ADFB-6CDE1389D37F}" destId="{D4434ECF-2146-46AC-B62E-87AB389C995A}" srcOrd="4" destOrd="0" presId="urn:microsoft.com/office/officeart/2005/8/layout/list1#1"/>
    <dgm:cxn modelId="{453A7F02-5668-4708-8EE5-46CBD2E922C2}" type="presParOf" srcId="{D4434ECF-2146-46AC-B62E-87AB389C995A}" destId="{06B5F591-72E0-4CFF-9799-36D4050BD51D}" srcOrd="0" destOrd="0" presId="urn:microsoft.com/office/officeart/2005/8/layout/list1#1"/>
    <dgm:cxn modelId="{3633BE02-2672-4F2F-994D-1CFAA0A657D6}" type="presParOf" srcId="{D4434ECF-2146-46AC-B62E-87AB389C995A}" destId="{12E5634D-BCAA-48AB-BADB-754A15E9B7AC}" srcOrd="1" destOrd="0" presId="urn:microsoft.com/office/officeart/2005/8/layout/list1#1"/>
    <dgm:cxn modelId="{494F8D1A-4C0A-430B-B272-B3AE207CDCF1}" type="presParOf" srcId="{9D58511D-D18C-46E6-ADFB-6CDE1389D37F}" destId="{3DAA9763-50F6-4CC4-B6DA-0A4C45FFB361}" srcOrd="5" destOrd="0" presId="urn:microsoft.com/office/officeart/2005/8/layout/list1#1"/>
    <dgm:cxn modelId="{E3E8078B-B530-40B8-9908-372BDDFBAC7F}" type="presParOf" srcId="{9D58511D-D18C-46E6-ADFB-6CDE1389D37F}" destId="{51228DB3-E7D4-486B-A0C1-9A59D129891F}" srcOrd="6" destOrd="0" presId="urn:microsoft.com/office/officeart/2005/8/layout/list1#1"/>
    <dgm:cxn modelId="{CE7B7DFB-DB7E-4E84-B4F1-A1DBDFB8AF43}" type="presParOf" srcId="{9D58511D-D18C-46E6-ADFB-6CDE1389D37F}" destId="{ECC02425-44D1-4F4C-B5D6-13442CA71F2A}" srcOrd="7" destOrd="0" presId="urn:microsoft.com/office/officeart/2005/8/layout/list1#1"/>
    <dgm:cxn modelId="{1C1C1D40-CA92-42B9-BFAE-28CD99A44D41}" type="presParOf" srcId="{9D58511D-D18C-46E6-ADFB-6CDE1389D37F}" destId="{98CD7476-6A48-4BD0-A0B1-E79081300878}" srcOrd="8" destOrd="0" presId="urn:microsoft.com/office/officeart/2005/8/layout/list1#1"/>
    <dgm:cxn modelId="{4D4D46A3-085A-4BE3-B57F-9A2D7D509B49}" type="presParOf" srcId="{98CD7476-6A48-4BD0-A0B1-E79081300878}" destId="{63AA2D3F-331D-492F-82D5-8A2B6C78BAAD}" srcOrd="0" destOrd="0" presId="urn:microsoft.com/office/officeart/2005/8/layout/list1#1"/>
    <dgm:cxn modelId="{1512C15B-9D2F-437F-B2E2-B34C40156561}" type="presParOf" srcId="{98CD7476-6A48-4BD0-A0B1-E79081300878}" destId="{2CFD44AC-C5B0-407B-B2EE-07415AFE4DC4}" srcOrd="1" destOrd="0" presId="urn:microsoft.com/office/officeart/2005/8/layout/list1#1"/>
    <dgm:cxn modelId="{3D942A01-82D7-44FF-A778-F0CF3334B676}" type="presParOf" srcId="{9D58511D-D18C-46E6-ADFB-6CDE1389D37F}" destId="{E27A153A-8ADD-4646-B3A3-509A74CD0695}" srcOrd="9" destOrd="0" presId="urn:microsoft.com/office/officeart/2005/8/layout/list1#1"/>
    <dgm:cxn modelId="{A42D74F1-587B-4CCC-A643-E1D5BA96F0EA}" type="presParOf" srcId="{9D58511D-D18C-46E6-ADFB-6CDE1389D37F}" destId="{2DB5D132-AB90-49A4-A479-F0988A86E33E}" srcOrd="10" destOrd="0" presId="urn:microsoft.com/office/officeart/2005/8/layout/list1#1"/>
  </dgm:cxnLst>
  <dgm:bg/>
  <dgm:whole/>
</dgm:dataModel>
</file>

<file path=ppt/diagrams/layout1.xml><?xml version="1.0" encoding="utf-8"?>
<dgm:layoutDef xmlns:dgm="http://schemas.openxmlformats.org/drawingml/2006/diagram" xmlns:a="http://schemas.openxmlformats.org/drawingml/2006/main" uniqueId="urn:microsoft.com/office/officeart/2005/8/layout/list1#1" minVer="12.0">
  <dgm:title val=""/>
  <dgm:desc val=""/>
  <dgm:catLst>
    <dgm:cat type="list" pri="4000"/>
  </dgm:catLst>
  <dgm:sampData>
    <dgm:dataModel>
      <dgm:ptLst>
        <dgm:pt modelId="0" type="doc">
          <dgm:prSet phldr="1"/>
        </dgm:pt>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100"/>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2"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constrLst/>
        <dgm:ruleLst/>
        <dgm:layoutNode name="parentLeftMargin">
          <dgm:alg type="sp"/>
          <dgm:shape xmlns:r="http://schemas.openxmlformats.org/officeDocument/2006/relationships" type="rect" r:blip="" hideGeom="1">
            <dgm:adjLst/>
          </dgm:shape>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presOf/>
        <dgm:constrLst/>
        <dgm:ruleLst/>
      </dgm:layoutNode>
      <dgm:layoutNode name="childText" styleLbl="align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presOf/>
          <dgm:shape xmlns:r="http://schemas.openxmlformats.org/officeDocument/2006/relationships" r:blip="">
            <dgm:adjLst/>
          </dgm:shape>
          <dgm:constr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1">
  <dgm:title val="Simple 2"/>
  <dgm:desc val="Simple 2"/>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latinLnBrk="0">
              <a:defRPr lang="es-ES" sz="1200"/>
            </a:lvl1pPr>
            <a:extLst/>
          </a:lstStyle>
          <a:p>
            <a:endParaRPr lang="es-ES"/>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latinLnBrk="0">
              <a:defRPr lang="es-ES" sz="1200"/>
            </a:lvl1pPr>
            <a:extLst/>
          </a:lstStyle>
          <a:p>
            <a:fld id="{C238408C-6839-46EE-8131-EDA75C487F2E}" type="datetimeFigureOut">
              <a:rPr/>
              <a:pPr/>
              <a:t>30/6/2006</a:t>
            </a:fld>
            <a:endParaRPr lang="es-E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extLst/>
          </a:lstStyle>
          <a:p>
            <a:endParaRPr lang="es-ES"/>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extLs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latinLnBrk="0">
              <a:defRPr lang="es-ES" sz="1200"/>
            </a:lvl1pPr>
            <a:extLst/>
          </a:lstStyle>
          <a:p>
            <a:endParaRPr lang="es-E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latinLnBrk="0">
              <a:defRPr lang="es-ES" sz="1200"/>
            </a:lvl1pPr>
            <a:extLst/>
          </a:lstStyle>
          <a:p>
            <a:fld id="{87D77045-401A-4D5E-BFE3-54C21A8A6634}" type="slidenum">
              <a:rPr/>
              <a:pPr/>
              <a:t>‹Nº›</a:t>
            </a:fld>
            <a:endParaRPr lang="es-ES"/>
          </a:p>
        </p:txBody>
      </p:sp>
    </p:spTree>
  </p:cSld>
  <p:clrMap bg1="lt1" tx1="dk1" bg2="lt2" tx2="dk2" accent1="accent1" accent2="accent2" accent3="accent3" accent4="accent4" accent5="accent5" accent6="accent6" hlink="hlink" folHlink="folHlink"/>
  <p:notesStyle>
    <a:lvl1pPr marL="0" algn="l" rtl="0" latinLnBrk="0">
      <a:defRPr lang="es-ES" sz="1200" kern="1200">
        <a:solidFill>
          <a:schemeClr val="tx1"/>
        </a:solidFill>
        <a:latin typeface="+mn-lt"/>
        <a:ea typeface="+mn-ea"/>
        <a:cs typeface="+mn-cs"/>
      </a:defRPr>
    </a:lvl1pPr>
    <a:lvl2pPr marL="457200" algn="l" rtl="0" latinLnBrk="0">
      <a:defRPr lang="es-ES" sz="1200" kern="1200">
        <a:solidFill>
          <a:schemeClr val="tx1"/>
        </a:solidFill>
        <a:latin typeface="+mn-lt"/>
        <a:ea typeface="+mn-ea"/>
        <a:cs typeface="+mn-cs"/>
      </a:defRPr>
    </a:lvl2pPr>
    <a:lvl3pPr marL="914400" algn="l" rtl="0" latinLnBrk="0">
      <a:defRPr lang="es-ES" sz="1200" kern="1200">
        <a:solidFill>
          <a:schemeClr val="tx1"/>
        </a:solidFill>
        <a:latin typeface="+mn-lt"/>
        <a:ea typeface="+mn-ea"/>
        <a:cs typeface="+mn-cs"/>
      </a:defRPr>
    </a:lvl3pPr>
    <a:lvl4pPr marL="1371600" algn="l" rtl="0" latinLnBrk="0">
      <a:defRPr lang="es-ES" sz="1200" kern="1200">
        <a:solidFill>
          <a:schemeClr val="tx1"/>
        </a:solidFill>
        <a:latin typeface="+mn-lt"/>
        <a:ea typeface="+mn-ea"/>
        <a:cs typeface="+mn-cs"/>
      </a:defRPr>
    </a:lvl4pPr>
    <a:lvl5pPr marL="1828800" algn="l" rtl="0" latinLnBrk="0">
      <a:defRPr lang="es-ES" sz="1200" kern="1200">
        <a:solidFill>
          <a:schemeClr val="tx1"/>
        </a:solidFill>
        <a:latin typeface="+mn-lt"/>
        <a:ea typeface="+mn-ea"/>
        <a:cs typeface="+mn-cs"/>
      </a:defRPr>
    </a:lvl5pPr>
    <a:lvl6pPr marL="2286000" algn="l" rtl="0" latinLnBrk="0">
      <a:defRPr lang="es-ES" sz="1200" kern="1200">
        <a:solidFill>
          <a:schemeClr val="tx1"/>
        </a:solidFill>
        <a:latin typeface="+mn-lt"/>
        <a:ea typeface="+mn-ea"/>
        <a:cs typeface="+mn-cs"/>
      </a:defRPr>
    </a:lvl6pPr>
    <a:lvl7pPr marL="2743200" algn="l" rtl="0" latinLnBrk="0">
      <a:defRPr lang="es-ES" sz="1200" kern="1200">
        <a:solidFill>
          <a:schemeClr val="tx1"/>
        </a:solidFill>
        <a:latin typeface="+mn-lt"/>
        <a:ea typeface="+mn-ea"/>
        <a:cs typeface="+mn-cs"/>
      </a:defRPr>
    </a:lvl7pPr>
    <a:lvl8pPr marL="3200400" algn="l" rtl="0" latinLnBrk="0">
      <a:defRPr lang="es-ES" sz="1200" kern="1200">
        <a:solidFill>
          <a:schemeClr val="tx1"/>
        </a:solidFill>
        <a:latin typeface="+mn-lt"/>
        <a:ea typeface="+mn-ea"/>
        <a:cs typeface="+mn-cs"/>
      </a:defRPr>
    </a:lvl8pPr>
    <a:lvl9pPr marL="3657600" algn="l" rtl="0" latinLnBrk="0">
      <a:defRPr lang="es-ES"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87D77045-401A-4D5E-BFE3-54C21A8A6634}" type="slidenum">
              <a:rPr lang="es-ES" smtClean="0"/>
              <a:pPr/>
              <a:t>1</a:t>
            </a:fld>
            <a:endParaRPr lang="es-E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87D77045-401A-4D5E-BFE3-54C21A8A6634}" type="slidenum">
              <a:rPr lang="es-ES" smtClean="0"/>
              <a:pPr/>
              <a:t>10</a:t>
            </a:fld>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87D77045-401A-4D5E-BFE3-54C21A8A6634}" type="slidenum">
              <a:rPr lang="es-ES" smtClean="0"/>
              <a:pPr/>
              <a:t>2</a:t>
            </a:fld>
            <a:endParaRPr lang="es-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87D77045-401A-4D5E-BFE3-54C21A8A6634}" type="slidenum">
              <a:rPr lang="es-ES" smtClean="0"/>
              <a:pPr/>
              <a:t>3</a:t>
            </a:fld>
            <a:endParaRPr lang="es-E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87D77045-401A-4D5E-BFE3-54C21A8A6634}" type="slidenum">
              <a:rPr lang="es-ES" smtClean="0"/>
              <a:pPr/>
              <a:t>4</a:t>
            </a:fld>
            <a:endParaRPr lang="es-E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87D77045-401A-4D5E-BFE3-54C21A8A6634}" type="slidenum">
              <a:rPr lang="es-ES" smtClean="0"/>
              <a:pPr/>
              <a:t>5</a:t>
            </a:fld>
            <a:endParaRPr lang="es-E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87D77045-401A-4D5E-BFE3-54C21A8A6634}" type="slidenum">
              <a:rPr lang="es-ES" smtClean="0"/>
              <a:pPr/>
              <a:t>6</a:t>
            </a:fld>
            <a:endParaRPr lang="es-E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87D77045-401A-4D5E-BFE3-54C21A8A6634}" type="slidenum">
              <a:rPr lang="es-ES" smtClean="0"/>
              <a:pPr/>
              <a:t>7</a:t>
            </a:fld>
            <a:endParaRPr lang="es-E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87D77045-401A-4D5E-BFE3-54C21A8A6634}" type="slidenum">
              <a:rPr lang="es-ES" smtClean="0"/>
              <a:pPr/>
              <a:t>8</a:t>
            </a:fld>
            <a:endParaRPr lang="es-E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87D77045-401A-4D5E-BFE3-54C21A8A6634}" type="slidenum">
              <a:rPr lang="es-ES" smtClean="0"/>
              <a:pPr/>
              <a:t>9</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2">
        <a:schemeClr val="bg2"/>
      </p:bgRef>
    </p:bg>
    <p:spTree>
      <p:nvGrpSpPr>
        <p:cNvPr id="1" name=""/>
        <p:cNvGrpSpPr/>
        <p:nvPr/>
      </p:nvGrpSpPr>
      <p:grpSpPr>
        <a:xfrm>
          <a:off x="0" y="0"/>
          <a:ext cx="0" cy="0"/>
          <a:chOff x="0" y="0"/>
          <a:chExt cx="0" cy="0"/>
        </a:xfrm>
      </p:grpSpPr>
      <p:sp>
        <p:nvSpPr>
          <p:cNvPr id="44" name="Shape 43"/>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s-ES"/>
          </a:p>
        </p:txBody>
      </p:sp>
      <p:sp>
        <p:nvSpPr>
          <p:cNvPr id="36" name="Shape 35"/>
          <p:cNvSpPr>
            <a:spLocks/>
          </p:cNvSpPr>
          <p:nvPr/>
        </p:nvSpPr>
        <p:spPr bwMode="auto">
          <a:xfrm>
            <a:off x="4821864" y="1066800"/>
            <a:ext cx="4343400"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65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s-ES"/>
          </a:p>
        </p:txBody>
      </p:sp>
      <p:sp>
        <p:nvSpPr>
          <p:cNvPr id="43" name="Shape 42"/>
          <p:cNvSpPr>
            <a:spLocks/>
          </p:cNvSpPr>
          <p:nvPr/>
        </p:nvSpPr>
        <p:spPr bwMode="auto">
          <a:xfrm>
            <a:off x="290624" y="-14176"/>
            <a:ext cx="5562600" cy="6553200"/>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65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s-ES"/>
          </a:p>
        </p:txBody>
      </p:sp>
      <p:sp>
        <p:nvSpPr>
          <p:cNvPr id="22" name="Shape 21"/>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180000"/>
              <a:alpha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s-ES"/>
          </a:p>
        </p:txBody>
      </p:sp>
      <p:sp>
        <p:nvSpPr>
          <p:cNvPr id="24" name="Shape 23"/>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180000"/>
              <a:alpha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s-ES"/>
          </a:p>
        </p:txBody>
      </p:sp>
      <p:sp>
        <p:nvSpPr>
          <p:cNvPr id="26" name="Shape 25"/>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180000"/>
              <a:alpha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s-ES"/>
          </a:p>
        </p:txBody>
      </p:sp>
      <p:sp>
        <p:nvSpPr>
          <p:cNvPr id="27" name="Shape 26"/>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180000"/>
              <a:alpha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s-ES"/>
          </a:p>
        </p:txBody>
      </p:sp>
      <p:sp>
        <p:nvSpPr>
          <p:cNvPr id="28" name="Date Placeholder 27"/>
          <p:cNvSpPr>
            <a:spLocks noGrp="1"/>
          </p:cNvSpPr>
          <p:nvPr>
            <p:ph type="dt" sz="half" idx="10"/>
          </p:nvPr>
        </p:nvSpPr>
        <p:spPr>
          <a:xfrm>
            <a:off x="6477000" y="6416675"/>
            <a:ext cx="2133600" cy="365125"/>
          </a:xfrm>
        </p:spPr>
        <p:txBody>
          <a:bodyPr/>
          <a:lstStyle>
            <a:extLst/>
          </a:lstStyle>
          <a:p>
            <a:fld id="{743653DA-8BF4-4869-96FE-9BCF43372D46}" type="datetimeFigureOut">
              <a:rPr/>
              <a:pPr/>
              <a:t>30/6/2006</a:t>
            </a:fld>
            <a:endParaRPr kumimoji="0" lang="es-ES"/>
          </a:p>
        </p:txBody>
      </p:sp>
      <p:sp>
        <p:nvSpPr>
          <p:cNvPr id="17" name="Footer Placeholder 16"/>
          <p:cNvSpPr>
            <a:spLocks noGrp="1"/>
          </p:cNvSpPr>
          <p:nvPr>
            <p:ph type="ftr" sz="quarter" idx="11"/>
          </p:nvPr>
        </p:nvSpPr>
        <p:spPr>
          <a:xfrm>
            <a:off x="914400" y="6416675"/>
            <a:ext cx="5562600" cy="365125"/>
          </a:xfrm>
        </p:spPr>
        <p:txBody>
          <a:bodyPr/>
          <a:lstStyle>
            <a:extLst/>
          </a:lstStyle>
          <a:p>
            <a:endParaRPr kumimoji="0" lang="es-ES"/>
          </a:p>
        </p:txBody>
      </p:sp>
      <p:sp>
        <p:nvSpPr>
          <p:cNvPr id="29" name="Slide Number Placeholder 28"/>
          <p:cNvSpPr>
            <a:spLocks noGrp="1"/>
          </p:cNvSpPr>
          <p:nvPr>
            <p:ph type="sldNum" sz="quarter" idx="12"/>
          </p:nvPr>
        </p:nvSpPr>
        <p:spPr>
          <a:xfrm>
            <a:off x="8610600" y="6416675"/>
            <a:ext cx="457200" cy="365125"/>
          </a:xfrm>
        </p:spPr>
        <p:txBody>
          <a:bodyPr/>
          <a:lstStyle>
            <a:extLst/>
          </a:lstStyle>
          <a:p>
            <a:fld id="{72AC53DF-4216-466D-99A7-94400E6C2A25}" type="slidenum">
              <a:rPr/>
              <a:pPr/>
              <a:t>‹Nº›</a:t>
            </a:fld>
            <a:endParaRPr kumimoji="0" lang="es-E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s-E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s-ES"/>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s-ES"/>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s-E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s-ES"/>
          </a:p>
        </p:txBody>
      </p:sp>
      <p:sp>
        <p:nvSpPr>
          <p:cNvPr id="45" name="Rectangle 44"/>
          <p:cNvSpPr/>
          <p:nvPr/>
        </p:nvSpPr>
        <p:spPr>
          <a:xfrm>
            <a:off x="363160" y="402264"/>
            <a:ext cx="8503920" cy="886265"/>
          </a:xfrm>
          <a:prstGeom prst="rect">
            <a:avLst/>
          </a:prstGeom>
          <a:solidFill>
            <a:schemeClr val="bg2">
              <a:alpha val="50000"/>
              <a:satMod val="18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s-ES"/>
          </a:p>
        </p:txBody>
      </p:sp>
      <p:sp>
        <p:nvSpPr>
          <p:cNvPr id="8" name="Title 7"/>
          <p:cNvSpPr>
            <a:spLocks noGrp="1"/>
          </p:cNvSpPr>
          <p:nvPr>
            <p:ph type="ctrTitle"/>
          </p:nvPr>
        </p:nvSpPr>
        <p:spPr>
          <a:xfrm>
            <a:off x="533400" y="464504"/>
            <a:ext cx="8153400" cy="774192"/>
          </a:xfrm>
        </p:spPr>
        <p:txBody>
          <a:bodyPr/>
          <a:lstStyle>
            <a:lvl1pPr marR="9144" algn="r" eaLnBrk="1" latinLnBrk="0" hangingPunct="1">
              <a:defRPr kumimoji="0" lang="es-ES" sz="3800"/>
            </a:lvl1pPr>
            <a:extLst/>
          </a:lstStyle>
          <a:p>
            <a:pPr eaLnBrk="1" latinLnBrk="0" hangingPunct="1"/>
            <a:r>
              <a:rPr lang="es-ES" smtClean="0"/>
              <a:t>Haga clic para modificar el estilo de título del patrón</a:t>
            </a:r>
            <a:endParaRPr/>
          </a:p>
        </p:txBody>
      </p:sp>
      <p:sp>
        <p:nvSpPr>
          <p:cNvPr id="9" name="Subtitle 8"/>
          <p:cNvSpPr>
            <a:spLocks noGrp="1"/>
          </p:cNvSpPr>
          <p:nvPr>
            <p:ph type="subTitle" idx="1"/>
          </p:nvPr>
        </p:nvSpPr>
        <p:spPr>
          <a:xfrm>
            <a:off x="4838381" y="1371600"/>
            <a:ext cx="3848419" cy="457200"/>
          </a:xfrm>
        </p:spPr>
        <p:txBody>
          <a:bodyPr tIns="0"/>
          <a:lstStyle>
            <a:lvl1pPr marL="0" indent="0" algn="r" eaLnBrk="1" latinLnBrk="0" hangingPunct="1">
              <a:spcBef>
                <a:spcPts val="0"/>
              </a:spcBef>
              <a:buNone/>
              <a:defRPr kumimoji="0" lang="es-ES" sz="2000">
                <a:solidFill>
                  <a:schemeClr val="tx1"/>
                </a:solidFill>
              </a:defRPr>
            </a:lvl1pPr>
            <a:lvl2pPr marL="457200" indent="0" algn="ctr" eaLnBrk="1" latinLnBrk="0" hangingPunct="1">
              <a:buNone/>
            </a:lvl2pPr>
            <a:lvl3pPr marL="914400" indent="0" algn="ctr" eaLnBrk="1" latinLnBrk="0" hangingPunct="1">
              <a:buNone/>
            </a:lvl3pPr>
            <a:lvl4pPr marL="1371600" indent="0" algn="ctr" eaLnBrk="1" latinLnBrk="0" hangingPunct="1">
              <a:buNone/>
            </a:lvl4pPr>
            <a:lvl5pPr marL="1828800" indent="0" algn="ctr" eaLnBrk="1" latinLnBrk="0" hangingPunct="1">
              <a:buNone/>
            </a:lvl5pPr>
            <a:lvl6pPr marL="2286000" indent="0" algn="ctr" eaLnBrk="1" latinLnBrk="0" hangingPunct="1">
              <a:buNone/>
            </a:lvl6pPr>
            <a:lvl7pPr marL="2743200" indent="0" algn="ctr" eaLnBrk="1" latinLnBrk="0" hangingPunct="1">
              <a:buNone/>
            </a:lvl7pPr>
            <a:lvl8pPr marL="3200400" indent="0" algn="ctr" eaLnBrk="1" latinLnBrk="0" hangingPunct="1">
              <a:buNone/>
            </a:lvl8pPr>
            <a:lvl9pPr marL="3657600" indent="0" algn="ctr" eaLnBrk="1" latinLnBrk="0" hangingPunct="1">
              <a:buNone/>
            </a:lvl9pPr>
            <a:extLst/>
          </a:lstStyle>
          <a:p>
            <a:pPr eaLnBrk="1" latinLnBrk="0" hangingPunct="1"/>
            <a:r>
              <a:rPr lang="es-ES" smtClean="0"/>
              <a:t>Haga clic para modificar el estilo de subtítulo del patrón</a:t>
            </a:r>
            <a:endParaRPr/>
          </a:p>
        </p:txBody>
      </p:sp>
      <p:sp>
        <p:nvSpPr>
          <p:cNvPr id="58" name="Rectangle 5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s-ES"/>
          </a:p>
        </p:txBody>
      </p:sp>
      <p:sp>
        <p:nvSpPr>
          <p:cNvPr id="59" name="Rectangle 5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s-ES"/>
          </a:p>
        </p:txBody>
      </p:sp>
      <p:sp>
        <p:nvSpPr>
          <p:cNvPr id="60" name="Rectangle 5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s-ES"/>
          </a:p>
        </p:txBody>
      </p:sp>
      <p:sp>
        <p:nvSpPr>
          <p:cNvPr id="61" name="Rectangle 6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s-ES"/>
          </a:p>
        </p:txBody>
      </p:sp>
      <p:sp>
        <p:nvSpPr>
          <p:cNvPr id="62" name="Rectangle 6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s-E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s-E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s-E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s-E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s-ES"/>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pPr eaLnBrk="1" latinLnBrk="0" hangingPunct="1"/>
            <a:r>
              <a:rPr lang="es-ES" smtClean="0"/>
              <a:t>Haga clic para modificar el estilo de título del patrón</a:t>
            </a:r>
            <a:endParaRPr/>
          </a:p>
        </p:txBody>
      </p:sp>
      <p:sp>
        <p:nvSpPr>
          <p:cNvPr id="3" name="Content Placeholder 2"/>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a:p>
        </p:txBody>
      </p:sp>
      <p:sp>
        <p:nvSpPr>
          <p:cNvPr id="4" name="Date Placeholder 3"/>
          <p:cNvSpPr>
            <a:spLocks noGrp="1"/>
          </p:cNvSpPr>
          <p:nvPr>
            <p:ph type="dt" sz="half" idx="10"/>
          </p:nvPr>
        </p:nvSpPr>
        <p:spPr/>
        <p:txBody>
          <a:bodyPr/>
          <a:lstStyle>
            <a:extLst/>
          </a:lstStyle>
          <a:p>
            <a:fld id="{B7129108-AC8D-4212-9283-60D9E99BF07A}" type="datetimeFigureOut">
              <a:rPr/>
              <a:pPr/>
              <a:t>30/6/2006</a:t>
            </a:fld>
            <a:endParaRPr kumimoji="0" lang="es-ES"/>
          </a:p>
        </p:txBody>
      </p:sp>
      <p:sp>
        <p:nvSpPr>
          <p:cNvPr id="5" name="Footer Placeholder 4"/>
          <p:cNvSpPr>
            <a:spLocks noGrp="1"/>
          </p:cNvSpPr>
          <p:nvPr>
            <p:ph type="ftr" sz="quarter" idx="11"/>
          </p:nvPr>
        </p:nvSpPr>
        <p:spPr/>
        <p:txBody>
          <a:bodyPr/>
          <a:lstStyle>
            <a:extLst/>
          </a:lstStyle>
          <a:p>
            <a:endParaRPr kumimoji="0" lang="es-ES"/>
          </a:p>
        </p:txBody>
      </p:sp>
      <p:sp>
        <p:nvSpPr>
          <p:cNvPr id="6" name="Slide Number Placeholder 5"/>
          <p:cNvSpPr>
            <a:spLocks noGrp="1"/>
          </p:cNvSpPr>
          <p:nvPr>
            <p:ph type="sldNum" sz="quarter" idx="12"/>
          </p:nvPr>
        </p:nvSpPr>
        <p:spPr/>
        <p:txBody>
          <a:bodyPr/>
          <a:lstStyle>
            <a:extLst/>
          </a:lstStyle>
          <a:p>
            <a:fld id="{1AD93096-5B34-4342-9326-69289CEAE4C2}" type="slidenum">
              <a:rPr/>
              <a:pPr/>
              <a:t>‹Nº›</a:t>
            </a:fld>
            <a:endParaRPr kumimoji="0"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3352800"/>
            <a:ext cx="7772400" cy="1974059"/>
          </a:xfrm>
        </p:spPr>
        <p:txBody>
          <a:bodyPr anchor="b">
            <a:scene3d>
              <a:camera prst="orthographicFront">
                <a:rot lat="0" lon="0" rev="0"/>
              </a:camera>
              <a:lightRig rig="contrasting" dir="t">
                <a:rot lat="0" lon="0" rev="7500000"/>
              </a:lightRig>
            </a:scene3d>
            <a:sp3d contourW="6350" prstMaterial="metal">
              <a:bevelT w="130810" h="31750" prst="relaxedInset"/>
              <a:contourClr>
                <a:schemeClr val="accent1">
                  <a:shade val="75000"/>
                </a:schemeClr>
              </a:contourClr>
            </a:sp3d>
          </a:bodyPr>
          <a:lstStyle>
            <a:lvl1pPr algn="l" eaLnBrk="1" latinLnBrk="0" hangingPunct="1">
              <a:buNone/>
              <a:defRPr kumimoji="0" lang="es-ES" sz="4000" b="1" cap="all">
                <a:ln/>
                <a:solidFill>
                  <a:schemeClr val="tx1"/>
                </a:solidFill>
                <a:effectLst>
                  <a:reflection blurRad="12700" stA="50000" endPos="50000" dir="5400000" sy="-100000" rotWithShape="0"/>
                </a:effectLst>
              </a:defRPr>
            </a:lvl1pPr>
            <a:extLst/>
          </a:lstStyle>
          <a:p>
            <a:pPr eaLnBrk="1" latinLnBrk="0" hangingPunct="1"/>
            <a:r>
              <a:rPr lang="es-ES" smtClean="0"/>
              <a:t>Haga clic para modificar el estilo de título del patrón</a:t>
            </a:r>
            <a:endParaRPr/>
          </a:p>
        </p:txBody>
      </p:sp>
      <p:sp>
        <p:nvSpPr>
          <p:cNvPr id="3" name="Text Placeholder 2"/>
          <p:cNvSpPr>
            <a:spLocks noGrp="1"/>
          </p:cNvSpPr>
          <p:nvPr>
            <p:ph type="body" idx="1"/>
          </p:nvPr>
        </p:nvSpPr>
        <p:spPr>
          <a:xfrm>
            <a:off x="914400" y="5334000"/>
            <a:ext cx="7772400" cy="1052512"/>
          </a:xfrm>
        </p:spPr>
        <p:txBody>
          <a:bodyPr anchor="t"/>
          <a:lstStyle>
            <a:lvl1pPr marL="374904" eaLnBrk="1" latinLnBrk="0" hangingPunct="1">
              <a:buNone/>
              <a:defRPr kumimoji="0" lang="es-ES" sz="2000">
                <a:solidFill>
                  <a:schemeClr val="tx2"/>
                </a:solidFill>
              </a:defRPr>
            </a:lvl1pPr>
            <a:lvl2pPr eaLnBrk="1" latinLnBrk="0" hangingPunct="1">
              <a:buNone/>
              <a:defRPr kumimoji="0" lang="es-ES" sz="1800">
                <a:solidFill>
                  <a:schemeClr val="tx1">
                    <a:tint val="75000"/>
                  </a:schemeClr>
                </a:solidFill>
              </a:defRPr>
            </a:lvl2pPr>
            <a:lvl3pPr eaLnBrk="1" latinLnBrk="0" hangingPunct="1">
              <a:buNone/>
              <a:defRPr kumimoji="0" lang="es-ES" sz="1600">
                <a:solidFill>
                  <a:schemeClr val="tx1">
                    <a:tint val="75000"/>
                  </a:schemeClr>
                </a:solidFill>
              </a:defRPr>
            </a:lvl3pPr>
            <a:lvl4pPr eaLnBrk="1" latinLnBrk="0" hangingPunct="1">
              <a:buNone/>
              <a:defRPr kumimoji="0" lang="es-ES" sz="1400">
                <a:solidFill>
                  <a:schemeClr val="tx1">
                    <a:tint val="75000"/>
                  </a:schemeClr>
                </a:solidFill>
              </a:defRPr>
            </a:lvl4pPr>
            <a:lvl5pPr eaLnBrk="1" latinLnBrk="0" hangingPunct="1">
              <a:buNone/>
              <a:defRPr kumimoji="0" lang="es-ES" sz="1400">
                <a:solidFill>
                  <a:schemeClr val="tx1">
                    <a:tint val="75000"/>
                  </a:schemeClr>
                </a:solidFill>
              </a:defRPr>
            </a:lvl5pPr>
            <a:extLst/>
          </a:lstStyle>
          <a:p>
            <a:pPr lvl="0" eaLnBrk="1" latinLnBrk="0" hangingPunct="1"/>
            <a:r>
              <a:rPr lang="es-ES" smtClean="0"/>
              <a:t>Haga clic para modificar el estilo de texto del patrón</a:t>
            </a:r>
          </a:p>
        </p:txBody>
      </p:sp>
      <p:sp>
        <p:nvSpPr>
          <p:cNvPr id="4" name="Date Placeholder 3"/>
          <p:cNvSpPr>
            <a:spLocks noGrp="1"/>
          </p:cNvSpPr>
          <p:nvPr>
            <p:ph type="dt" sz="half" idx="10"/>
          </p:nvPr>
        </p:nvSpPr>
        <p:spPr/>
        <p:txBody>
          <a:bodyPr/>
          <a:lstStyle>
            <a:extLst/>
          </a:lstStyle>
          <a:p>
            <a:fld id="{B6DED3D3-6235-4F4C-B439-DF277FB555A7}" type="datetimeFigureOut">
              <a:rPr/>
              <a:pPr/>
              <a:t>30/6/2006</a:t>
            </a:fld>
            <a:endParaRPr kumimoji="0" lang="es-ES"/>
          </a:p>
        </p:txBody>
      </p:sp>
      <p:sp>
        <p:nvSpPr>
          <p:cNvPr id="5" name="Footer Placeholder 4"/>
          <p:cNvSpPr>
            <a:spLocks noGrp="1"/>
          </p:cNvSpPr>
          <p:nvPr>
            <p:ph type="ftr" sz="quarter" idx="11"/>
          </p:nvPr>
        </p:nvSpPr>
        <p:spPr>
          <a:xfrm>
            <a:off x="914400" y="6416675"/>
            <a:ext cx="5562600" cy="365125"/>
          </a:xfrm>
        </p:spPr>
        <p:txBody>
          <a:bodyPr/>
          <a:lstStyle>
            <a:extLst/>
          </a:lstStyle>
          <a:p>
            <a:endParaRPr kumimoji="0" lang="es-ES"/>
          </a:p>
        </p:txBody>
      </p:sp>
      <p:sp>
        <p:nvSpPr>
          <p:cNvPr id="6" name="Slide Number Placeholder 5"/>
          <p:cNvSpPr>
            <a:spLocks noGrp="1"/>
          </p:cNvSpPr>
          <p:nvPr>
            <p:ph type="sldNum" sz="quarter" idx="12"/>
          </p:nvPr>
        </p:nvSpPr>
        <p:spPr/>
        <p:txBody>
          <a:bodyPr/>
          <a:lstStyle>
            <a:extLst/>
          </a:lstStyle>
          <a:p>
            <a:fld id="{1AD93096-5B34-4342-9326-69289CEAE4C2}" type="slidenum">
              <a:rPr/>
              <a:pPr/>
              <a:t>‹Nº›</a:t>
            </a:fld>
            <a:endParaRPr kumimoji="0"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09550"/>
            <a:ext cx="8229600" cy="1295400"/>
          </a:xfrm>
        </p:spPr>
        <p:txBody>
          <a:bodyPr anchor="ctr"/>
          <a:lstStyle>
            <a:extLst/>
          </a:lstStyle>
          <a:p>
            <a:pPr eaLnBrk="1" latinLnBrk="0" hangingPunct="1"/>
            <a:r>
              <a:rPr lang="es-ES" smtClean="0"/>
              <a:t>Haga clic para modificar el estilo de título del patrón</a:t>
            </a:r>
            <a:endParaRPr/>
          </a:p>
        </p:txBody>
      </p:sp>
      <p:sp>
        <p:nvSpPr>
          <p:cNvPr id="3" name="Content Placeholder 2"/>
          <p:cNvSpPr>
            <a:spLocks noGrp="1"/>
          </p:cNvSpPr>
          <p:nvPr>
            <p:ph sz="half" idx="1"/>
          </p:nvPr>
        </p:nvSpPr>
        <p:spPr>
          <a:xfrm>
            <a:off x="464344" y="1600200"/>
            <a:ext cx="4038600" cy="4525963"/>
          </a:xfrm>
        </p:spPr>
        <p:txBody>
          <a:bodyPr/>
          <a:lstStyle>
            <a:lvl1pPr marL="0" indent="0" eaLnBrk="1" latinLnBrk="0" hangingPunct="1">
              <a:buFontTx/>
              <a:buNone/>
              <a:defRPr kumimoji="0" lang="es-ES" sz="2000"/>
            </a:lvl1pPr>
            <a:lvl2pPr eaLnBrk="1" latinLnBrk="0" hangingPunct="1">
              <a:defRPr kumimoji="0" lang="es-ES" sz="2400"/>
            </a:lvl2pPr>
            <a:lvl3pPr eaLnBrk="1" latinLnBrk="0" hangingPunct="1">
              <a:defRPr kumimoji="0" lang="es-ES" sz="2000"/>
            </a:lvl3pPr>
            <a:lvl4pPr eaLnBrk="1" latinLnBrk="0" hangingPunct="1">
              <a:defRPr kumimoji="0" lang="es-ES" sz="1800"/>
            </a:lvl4pPr>
            <a:lvl5pPr eaLnBrk="1" latinLnBrk="0" hangingPunct="1">
              <a:defRPr kumimoji="0" lang="es-ES" sz="1800"/>
            </a:lvl5pPr>
            <a:extLst/>
          </a:lstStyle>
          <a:p>
            <a:pPr lvl="0" eaLnBrk="1" latinLnBrk="0" hangingPunct="1"/>
            <a:r>
              <a:rPr lang="es-ES" smtClean="0"/>
              <a:t>Haga clic para modificar el estilo de texto del patrón</a:t>
            </a:r>
          </a:p>
        </p:txBody>
      </p:sp>
      <p:sp>
        <p:nvSpPr>
          <p:cNvPr id="4" name="Content Placeholder 3"/>
          <p:cNvSpPr>
            <a:spLocks noGrp="1"/>
          </p:cNvSpPr>
          <p:nvPr>
            <p:ph sz="half" idx="2"/>
          </p:nvPr>
        </p:nvSpPr>
        <p:spPr>
          <a:xfrm>
            <a:off x="4655344" y="1600200"/>
            <a:ext cx="4038600" cy="4525963"/>
          </a:xfrm>
        </p:spPr>
        <p:txBody>
          <a:bodyPr/>
          <a:lstStyle>
            <a:lvl1pPr eaLnBrk="1" latinLnBrk="0" hangingPunct="1">
              <a:defRPr kumimoji="0" lang="es-ES" sz="2800"/>
            </a:lvl1pPr>
            <a:lvl2pPr eaLnBrk="1" latinLnBrk="0" hangingPunct="1">
              <a:defRPr kumimoji="0" lang="es-ES" sz="2400"/>
            </a:lvl2pPr>
            <a:lvl3pPr eaLnBrk="1" latinLnBrk="0" hangingPunct="1">
              <a:defRPr kumimoji="0" lang="es-ES" sz="2000"/>
            </a:lvl3pPr>
            <a:lvl4pPr eaLnBrk="1" latinLnBrk="0" hangingPunct="1">
              <a:defRPr kumimoji="0" lang="es-ES" sz="1800"/>
            </a:lvl4pPr>
            <a:lvl5pPr eaLnBrk="1" latinLnBrk="0" hangingPunct="1">
              <a:defRPr kumimoji="0" lang="es-ES"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a:p>
        </p:txBody>
      </p:sp>
      <p:sp>
        <p:nvSpPr>
          <p:cNvPr id="5" name="Date Placeholder 4"/>
          <p:cNvSpPr>
            <a:spLocks noGrp="1"/>
          </p:cNvSpPr>
          <p:nvPr>
            <p:ph type="dt" sz="half" idx="10"/>
          </p:nvPr>
        </p:nvSpPr>
        <p:spPr/>
        <p:txBody>
          <a:bodyPr/>
          <a:lstStyle>
            <a:extLst/>
          </a:lstStyle>
          <a:p>
            <a:fld id="{3B5F1E3E-4B2F-4895-B65E-28B2E64F39F6}" type="datetimeFigureOut">
              <a:rPr/>
              <a:pPr/>
              <a:t>30/6/2006</a:t>
            </a:fld>
            <a:endParaRPr kumimoji="0" lang="es-ES"/>
          </a:p>
        </p:txBody>
      </p:sp>
      <p:sp>
        <p:nvSpPr>
          <p:cNvPr id="6" name="Footer Placeholder 5"/>
          <p:cNvSpPr>
            <a:spLocks noGrp="1"/>
          </p:cNvSpPr>
          <p:nvPr>
            <p:ph type="ftr" sz="quarter" idx="11"/>
          </p:nvPr>
        </p:nvSpPr>
        <p:spPr/>
        <p:txBody>
          <a:bodyPr/>
          <a:lstStyle>
            <a:extLst/>
          </a:lstStyle>
          <a:p>
            <a:endParaRPr kumimoji="0" lang="es-ES"/>
          </a:p>
        </p:txBody>
      </p:sp>
      <p:sp>
        <p:nvSpPr>
          <p:cNvPr id="7" name="Slide Number Placeholder 6"/>
          <p:cNvSpPr>
            <a:spLocks noGrp="1"/>
          </p:cNvSpPr>
          <p:nvPr>
            <p:ph type="sldNum" sz="quarter" idx="12"/>
          </p:nvPr>
        </p:nvSpPr>
        <p:spPr/>
        <p:txBody>
          <a:bodyPr/>
          <a:lstStyle>
            <a:extLst/>
          </a:lstStyle>
          <a:p>
            <a:fld id="{1AD93096-5B34-4342-9326-69289CEAE4C2}" type="slidenum">
              <a:rPr/>
              <a:pPr/>
              <a:t>‹Nº›</a:t>
            </a:fld>
            <a:endParaRPr kumimoji="0" lang="es-ES"/>
          </a:p>
        </p:txBody>
      </p:sp>
      <p:cxnSp>
        <p:nvCxnSpPr>
          <p:cNvPr id="9" name="Straight Connector 8"/>
          <p:cNvCxnSpPr/>
          <p:nvPr/>
        </p:nvCxnSpPr>
        <p:spPr>
          <a:xfrm rot="5400000">
            <a:off x="2305044" y="3867144"/>
            <a:ext cx="4533900" cy="1601"/>
          </a:xfrm>
          <a:prstGeom prst="line">
            <a:avLst/>
          </a:prstGeom>
          <a:ln/>
        </p:spPr>
        <p:style>
          <a:lnRef idx="1">
            <a:schemeClr val="accent2"/>
          </a:lnRef>
          <a:fillRef idx="0">
            <a:schemeClr val="accent2"/>
          </a:fillRef>
          <a:effectRef idx="0">
            <a:schemeClr val="accent2"/>
          </a:effectRef>
          <a:fontRef idx="minor">
            <a:schemeClr val="tx1"/>
          </a:fontRef>
        </p:style>
      </p:cxn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2">
        <a:schemeClr val="bg2"/>
      </p:bgRef>
    </p:bg>
    <p:spTree>
      <p:nvGrpSpPr>
        <p:cNvPr id="1" name=""/>
        <p:cNvGrpSpPr/>
        <p:nvPr/>
      </p:nvGrpSpPr>
      <p:grpSpPr>
        <a:xfrm>
          <a:off x="0" y="0"/>
          <a:ext cx="0" cy="0"/>
          <a:chOff x="0" y="0"/>
          <a:chExt cx="0" cy="0"/>
        </a:xfrm>
      </p:grpSpPr>
      <p:sp>
        <p:nvSpPr>
          <p:cNvPr id="23" name="Rectangle 22"/>
          <p:cNvSpPr/>
          <p:nvPr/>
        </p:nvSpPr>
        <p:spPr>
          <a:xfrm>
            <a:off x="0" y="402264"/>
            <a:ext cx="8686800" cy="886265"/>
          </a:xfrm>
          <a:prstGeom prst="rect">
            <a:avLst/>
          </a:prstGeom>
          <a:solidFill>
            <a:schemeClr val="bg2">
              <a:alpha val="50000"/>
              <a:satMod val="18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s-ES"/>
          </a:p>
        </p:txBody>
      </p:sp>
      <p:sp>
        <p:nvSpPr>
          <p:cNvPr id="2" name="Title 1"/>
          <p:cNvSpPr>
            <a:spLocks noGrp="1"/>
          </p:cNvSpPr>
          <p:nvPr>
            <p:ph type="title"/>
          </p:nvPr>
        </p:nvSpPr>
        <p:spPr>
          <a:xfrm>
            <a:off x="504824" y="512064"/>
            <a:ext cx="7772400" cy="914400"/>
          </a:xfrm>
        </p:spPr>
        <p:txBody>
          <a:bodyPr anchor="t"/>
          <a:lstStyle>
            <a:lvl1pPr eaLnBrk="1" latinLnBrk="0" hangingPunct="1">
              <a:defRPr kumimoji="0" lang="es-ES" sz="4000"/>
            </a:lvl1pPr>
            <a:extLst/>
          </a:lstStyle>
          <a:p>
            <a:pPr eaLnBrk="1" latinLnBrk="0" hangingPunct="1"/>
            <a:r>
              <a:rPr lang="es-ES" smtClean="0"/>
              <a:t>Haga clic para modificar el estilo de título del patrón</a:t>
            </a:r>
            <a:endParaRPr/>
          </a:p>
        </p:txBody>
      </p:sp>
      <p:sp>
        <p:nvSpPr>
          <p:cNvPr id="3" name="Text Placeholder 2"/>
          <p:cNvSpPr>
            <a:spLocks noGrp="1"/>
          </p:cNvSpPr>
          <p:nvPr>
            <p:ph type="body" idx="1"/>
          </p:nvPr>
        </p:nvSpPr>
        <p:spPr>
          <a:xfrm>
            <a:off x="457200" y="1809750"/>
            <a:ext cx="4040188" cy="639762"/>
          </a:xfrm>
        </p:spPr>
        <p:txBody>
          <a:bodyPr anchor="ctr"/>
          <a:lstStyle>
            <a:lvl1pPr marL="73152" indent="0" algn="l" eaLnBrk="1" latinLnBrk="0" hangingPunct="1">
              <a:buNone/>
              <a:defRPr kumimoji="0" lang="es-ES" sz="2400" b="1">
                <a:solidFill>
                  <a:schemeClr val="accent2"/>
                </a:solidFill>
              </a:defRPr>
            </a:lvl1pPr>
            <a:lvl2pPr eaLnBrk="1" latinLnBrk="0" hangingPunct="1">
              <a:buNone/>
              <a:defRPr kumimoji="0" lang="es-ES" sz="2000" b="1"/>
            </a:lvl2pPr>
            <a:lvl3pPr eaLnBrk="1" latinLnBrk="0" hangingPunct="1">
              <a:buNone/>
              <a:defRPr kumimoji="0" lang="es-ES" sz="1800" b="1"/>
            </a:lvl3pPr>
            <a:lvl4pPr eaLnBrk="1" latinLnBrk="0" hangingPunct="1">
              <a:buNone/>
              <a:defRPr kumimoji="0" lang="es-ES" sz="1600" b="1"/>
            </a:lvl4pPr>
            <a:lvl5pPr eaLnBrk="1" latinLnBrk="0" hangingPunct="1">
              <a:buNone/>
              <a:defRPr kumimoji="0" lang="es-ES" sz="1600" b="1"/>
            </a:lvl5pPr>
            <a:extLst/>
          </a:lstStyle>
          <a:p>
            <a:pPr lvl="0" eaLnBrk="1" latinLnBrk="0" hangingPunct="1"/>
            <a:r>
              <a:rPr lang="es-ES" smtClean="0"/>
              <a:t>Haga clic para modificar el estilo de texto del patrón</a:t>
            </a:r>
          </a:p>
        </p:txBody>
      </p:sp>
      <p:sp>
        <p:nvSpPr>
          <p:cNvPr id="4" name="Text Placeholder 3"/>
          <p:cNvSpPr>
            <a:spLocks noGrp="1"/>
          </p:cNvSpPr>
          <p:nvPr>
            <p:ph type="body" sz="half" idx="2"/>
          </p:nvPr>
        </p:nvSpPr>
        <p:spPr>
          <a:xfrm>
            <a:off x="4645025" y="1809750"/>
            <a:ext cx="4041775" cy="639762"/>
          </a:xfrm>
        </p:spPr>
        <p:txBody>
          <a:bodyPr anchor="ctr"/>
          <a:lstStyle>
            <a:lvl1pPr marL="73152" indent="0" eaLnBrk="1" latinLnBrk="0" hangingPunct="1">
              <a:buNone/>
              <a:defRPr kumimoji="0" lang="es-ES" sz="2400" b="1">
                <a:solidFill>
                  <a:schemeClr val="accent2"/>
                </a:solidFill>
              </a:defRPr>
            </a:lvl1pPr>
            <a:lvl2pPr eaLnBrk="1" latinLnBrk="0" hangingPunct="1">
              <a:buNone/>
              <a:defRPr kumimoji="0" lang="es-ES" sz="2000" b="1"/>
            </a:lvl2pPr>
            <a:lvl3pPr eaLnBrk="1" latinLnBrk="0" hangingPunct="1">
              <a:buNone/>
              <a:defRPr kumimoji="0" lang="es-ES" sz="1800" b="1"/>
            </a:lvl3pPr>
            <a:lvl4pPr eaLnBrk="1" latinLnBrk="0" hangingPunct="1">
              <a:buNone/>
              <a:defRPr kumimoji="0" lang="es-ES" sz="1600" b="1"/>
            </a:lvl4pPr>
            <a:lvl5pPr eaLnBrk="1" latinLnBrk="0" hangingPunct="1">
              <a:buNone/>
              <a:defRPr kumimoji="0" lang="es-ES" sz="1600" b="1"/>
            </a:lvl5pPr>
            <a:extLst/>
          </a:lstStyle>
          <a:p>
            <a:pPr lvl="0" eaLnBrk="1" latinLnBrk="0" hangingPunct="1"/>
            <a:r>
              <a:rPr lang="es-ES" smtClean="0"/>
              <a:t>Haga clic para modificar el estilo de texto del patrón</a:t>
            </a:r>
          </a:p>
        </p:txBody>
      </p:sp>
      <p:sp>
        <p:nvSpPr>
          <p:cNvPr id="5" name="Content Placeholder 4"/>
          <p:cNvSpPr>
            <a:spLocks noGrp="1"/>
          </p:cNvSpPr>
          <p:nvPr>
            <p:ph sz="quarter" idx="3"/>
          </p:nvPr>
        </p:nvSpPr>
        <p:spPr>
          <a:xfrm>
            <a:off x="457200" y="2459037"/>
            <a:ext cx="4040188" cy="3959352"/>
          </a:xfrm>
        </p:spPr>
        <p:txBody>
          <a:bodyPr/>
          <a:lstStyle>
            <a:lvl1pPr eaLnBrk="1" latinLnBrk="0" hangingPunct="1">
              <a:defRPr kumimoji="0" lang="es-ES" sz="2400"/>
            </a:lvl1pPr>
            <a:lvl2pPr eaLnBrk="1" latinLnBrk="0" hangingPunct="1">
              <a:defRPr kumimoji="0" lang="es-ES" sz="2000"/>
            </a:lvl2pPr>
            <a:lvl3pPr eaLnBrk="1" latinLnBrk="0" hangingPunct="1">
              <a:defRPr kumimoji="0" lang="es-ES" sz="1800"/>
            </a:lvl3pPr>
            <a:lvl4pPr eaLnBrk="1" latinLnBrk="0" hangingPunct="1">
              <a:defRPr kumimoji="0" lang="es-ES" sz="1600"/>
            </a:lvl4pPr>
            <a:lvl5pPr eaLnBrk="1" latinLnBrk="0" hangingPunct="1">
              <a:defRPr kumimoji="0" lang="es-ES"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a:p>
        </p:txBody>
      </p:sp>
      <p:sp>
        <p:nvSpPr>
          <p:cNvPr id="6" name="Content Placeholder 5"/>
          <p:cNvSpPr>
            <a:spLocks noGrp="1"/>
          </p:cNvSpPr>
          <p:nvPr>
            <p:ph sz="quarter" idx="4"/>
          </p:nvPr>
        </p:nvSpPr>
        <p:spPr>
          <a:xfrm>
            <a:off x="4645025" y="2459037"/>
            <a:ext cx="4041775" cy="3959352"/>
          </a:xfrm>
        </p:spPr>
        <p:txBody>
          <a:bodyPr/>
          <a:lstStyle>
            <a:lvl1pPr eaLnBrk="1" latinLnBrk="0" hangingPunct="1">
              <a:defRPr kumimoji="0" lang="es-ES" sz="2400"/>
            </a:lvl1pPr>
            <a:lvl2pPr eaLnBrk="1" latinLnBrk="0" hangingPunct="1">
              <a:defRPr kumimoji="0" lang="es-ES" sz="2000"/>
            </a:lvl2pPr>
            <a:lvl3pPr eaLnBrk="1" latinLnBrk="0" hangingPunct="1">
              <a:defRPr kumimoji="0" lang="es-ES" sz="1800"/>
            </a:lvl3pPr>
            <a:lvl4pPr eaLnBrk="1" latinLnBrk="0" hangingPunct="1">
              <a:defRPr kumimoji="0" lang="es-ES" sz="1600"/>
            </a:lvl4pPr>
            <a:lvl5pPr eaLnBrk="1" latinLnBrk="0" hangingPunct="1">
              <a:defRPr kumimoji="0" lang="es-ES"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a:p>
        </p:txBody>
      </p:sp>
      <p:sp>
        <p:nvSpPr>
          <p:cNvPr id="7" name="Date Placeholder 6"/>
          <p:cNvSpPr>
            <a:spLocks noGrp="1"/>
          </p:cNvSpPr>
          <p:nvPr>
            <p:ph type="dt" sz="half" idx="10"/>
          </p:nvPr>
        </p:nvSpPr>
        <p:spPr/>
        <p:txBody>
          <a:bodyPr/>
          <a:lstStyle>
            <a:extLst/>
          </a:lstStyle>
          <a:p>
            <a:fld id="{63085435-8225-4333-BFFA-0096413F0D76}" type="datetimeFigureOut">
              <a:rPr/>
              <a:pPr/>
              <a:t>30/6/2006</a:t>
            </a:fld>
            <a:endParaRPr kumimoji="0" lang="es-ES"/>
          </a:p>
        </p:txBody>
      </p:sp>
      <p:sp>
        <p:nvSpPr>
          <p:cNvPr id="8" name="Footer Placeholder 7"/>
          <p:cNvSpPr>
            <a:spLocks noGrp="1"/>
          </p:cNvSpPr>
          <p:nvPr>
            <p:ph type="ftr" sz="quarter" idx="11"/>
          </p:nvPr>
        </p:nvSpPr>
        <p:spPr/>
        <p:txBody>
          <a:bodyPr/>
          <a:lstStyle>
            <a:extLst/>
          </a:lstStyle>
          <a:p>
            <a:endParaRPr kumimoji="0" lang="es-ES"/>
          </a:p>
        </p:txBody>
      </p:sp>
      <p:sp>
        <p:nvSpPr>
          <p:cNvPr id="9" name="Slide Number Placeholder 8"/>
          <p:cNvSpPr>
            <a:spLocks noGrp="1"/>
          </p:cNvSpPr>
          <p:nvPr>
            <p:ph type="sldNum" sz="quarter" idx="12"/>
          </p:nvPr>
        </p:nvSpPr>
        <p:spPr/>
        <p:txBody>
          <a:bodyPr/>
          <a:lstStyle>
            <a:extLst/>
          </a:lstStyle>
          <a:p>
            <a:fld id="{1AD93096-5B34-4342-9326-69289CEAE4C2}" type="slidenum">
              <a:rPr/>
              <a:pPr/>
              <a:t>‹Nº›</a:t>
            </a:fld>
            <a:endParaRPr kumimoji="0" lang="es-E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s-ES"/>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s-ES"/>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s-E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s-ES"/>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s-ES"/>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s-ES"/>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s-E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s-ES"/>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s-E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eaLnBrk="1" latinLnBrk="0" hangingPunct="1">
              <a:defRPr kumimoji="0" lang="es-ES" sz="4000" cap="none" baseline="0"/>
            </a:lvl1pPr>
            <a:extLst/>
          </a:lstStyle>
          <a:p>
            <a:pPr eaLnBrk="1" latinLnBrk="0" hangingPunct="1"/>
            <a:r>
              <a:rPr lang="es-ES" smtClean="0"/>
              <a:t>Haga clic para modificar el estilo de título del patrón</a:t>
            </a:r>
            <a:endParaRPr/>
          </a:p>
        </p:txBody>
      </p:sp>
      <p:sp>
        <p:nvSpPr>
          <p:cNvPr id="3" name="Date Placeholder 2"/>
          <p:cNvSpPr>
            <a:spLocks noGrp="1"/>
          </p:cNvSpPr>
          <p:nvPr>
            <p:ph type="dt" sz="half" idx="10"/>
          </p:nvPr>
        </p:nvSpPr>
        <p:spPr/>
        <p:txBody>
          <a:bodyPr/>
          <a:lstStyle>
            <a:extLst/>
          </a:lstStyle>
          <a:p>
            <a:fld id="{0783C494-2A87-468C-A21B-CB14FB9ABB00}" type="datetimeFigureOut">
              <a:rPr/>
              <a:pPr/>
              <a:t>30/6/2006</a:t>
            </a:fld>
            <a:endParaRPr kumimoji="0" lang="es-ES"/>
          </a:p>
        </p:txBody>
      </p:sp>
      <p:sp>
        <p:nvSpPr>
          <p:cNvPr id="4" name="Footer Placeholder 3"/>
          <p:cNvSpPr>
            <a:spLocks noGrp="1"/>
          </p:cNvSpPr>
          <p:nvPr>
            <p:ph type="ftr" sz="quarter" idx="11"/>
          </p:nvPr>
        </p:nvSpPr>
        <p:spPr/>
        <p:txBody>
          <a:bodyPr/>
          <a:lstStyle>
            <a:extLst/>
          </a:lstStyle>
          <a:p>
            <a:endParaRPr kumimoji="0" lang="es-ES"/>
          </a:p>
        </p:txBody>
      </p:sp>
      <p:sp>
        <p:nvSpPr>
          <p:cNvPr id="5" name="Slide Number Placeholder 4"/>
          <p:cNvSpPr>
            <a:spLocks noGrp="1"/>
          </p:cNvSpPr>
          <p:nvPr>
            <p:ph type="sldNum" sz="quarter" idx="12"/>
          </p:nvPr>
        </p:nvSpPr>
        <p:spPr/>
        <p:txBody>
          <a:bodyPr/>
          <a:lstStyle>
            <a:extLst/>
          </a:lstStyle>
          <a:p>
            <a:fld id="{1AD93096-5B34-4342-9326-69289CEAE4C2}" type="slidenum">
              <a:rPr/>
              <a:pPr/>
              <a:t>‹Nº›</a:t>
            </a:fld>
            <a:endParaRPr kumimoji="0"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A180FA0-5B31-4864-A2BB-719EA5A679C6}" type="datetimeFigureOut">
              <a:rPr/>
              <a:pPr/>
              <a:t>30/6/2006</a:t>
            </a:fld>
            <a:endParaRPr kumimoji="0" lang="es-ES"/>
          </a:p>
        </p:txBody>
      </p:sp>
      <p:sp>
        <p:nvSpPr>
          <p:cNvPr id="3" name="Footer Placeholder 2"/>
          <p:cNvSpPr>
            <a:spLocks noGrp="1"/>
          </p:cNvSpPr>
          <p:nvPr>
            <p:ph type="ftr" sz="quarter" idx="11"/>
          </p:nvPr>
        </p:nvSpPr>
        <p:spPr/>
        <p:txBody>
          <a:bodyPr/>
          <a:lstStyle>
            <a:extLst/>
          </a:lstStyle>
          <a:p>
            <a:endParaRPr kumimoji="0" lang="es-ES"/>
          </a:p>
        </p:txBody>
      </p:sp>
      <p:sp>
        <p:nvSpPr>
          <p:cNvPr id="4" name="Slide Number Placeholder 3"/>
          <p:cNvSpPr>
            <a:spLocks noGrp="1"/>
          </p:cNvSpPr>
          <p:nvPr>
            <p:ph type="sldNum" sz="quarter" idx="12"/>
          </p:nvPr>
        </p:nvSpPr>
        <p:spPr/>
        <p:txBody>
          <a:bodyPr/>
          <a:lstStyle>
            <a:extLst/>
          </a:lstStyle>
          <a:p>
            <a:fld id="{1AD93096-5B34-4342-9326-69289CEAE4C2}" type="slidenum">
              <a:rPr/>
              <a:pPr/>
              <a:t>‹Nº›</a:t>
            </a:fld>
            <a:endParaRPr kumimoji="0"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eaLnBrk="1" latinLnBrk="0" hangingPunct="1">
              <a:buNone/>
              <a:defRPr kumimoji="0" lang="es-ES" sz="3600" b="0"/>
            </a:lvl1pPr>
            <a:extLst/>
          </a:lstStyle>
          <a:p>
            <a:pPr eaLnBrk="1" latinLnBrk="0" hangingPunct="1"/>
            <a:r>
              <a:rPr lang="es-ES" smtClean="0"/>
              <a:t>Haga clic para modificar el estilo de título del patrón</a:t>
            </a:r>
            <a:endParaRPr/>
          </a:p>
        </p:txBody>
      </p:sp>
      <p:sp>
        <p:nvSpPr>
          <p:cNvPr id="3" name="Text Placeholder 2"/>
          <p:cNvSpPr>
            <a:spLocks noGrp="1"/>
          </p:cNvSpPr>
          <p:nvPr>
            <p:ph type="body" idx="1"/>
          </p:nvPr>
        </p:nvSpPr>
        <p:spPr>
          <a:xfrm>
            <a:off x="685800" y="1435100"/>
            <a:ext cx="2514600" cy="4572000"/>
          </a:xfrm>
        </p:spPr>
        <p:txBody>
          <a:bodyPr/>
          <a:lstStyle>
            <a:lvl1pPr marL="54864" indent="0" eaLnBrk="1" latinLnBrk="0" hangingPunct="1">
              <a:buNone/>
              <a:defRPr kumimoji="0" lang="es-ES" sz="1800"/>
            </a:lvl1pPr>
            <a:lvl2pPr eaLnBrk="1" latinLnBrk="0" hangingPunct="1">
              <a:buNone/>
              <a:defRPr kumimoji="0" lang="es-ES" sz="1200"/>
            </a:lvl2pPr>
            <a:lvl3pPr eaLnBrk="1" latinLnBrk="0" hangingPunct="1">
              <a:buNone/>
              <a:defRPr kumimoji="0" lang="es-ES" sz="1000"/>
            </a:lvl3pPr>
            <a:lvl4pPr eaLnBrk="1" latinLnBrk="0" hangingPunct="1">
              <a:buNone/>
              <a:defRPr kumimoji="0" lang="es-ES" sz="900"/>
            </a:lvl4pPr>
            <a:lvl5pPr eaLnBrk="1" latinLnBrk="0" hangingPunct="1">
              <a:buNone/>
              <a:defRPr kumimoji="0" lang="es-ES" sz="900"/>
            </a:lvl5pPr>
            <a:extLst/>
          </a:lstStyle>
          <a:p>
            <a:pPr lvl="0" eaLnBrk="1" latinLnBrk="0" hangingPunct="1"/>
            <a:r>
              <a:rPr lang="es-ES" smtClean="0"/>
              <a:t>Haga clic para modificar el estilo de texto del patrón</a:t>
            </a:r>
          </a:p>
        </p:txBody>
      </p:sp>
      <p:sp>
        <p:nvSpPr>
          <p:cNvPr id="4" name="Content Placeholder 3"/>
          <p:cNvSpPr>
            <a:spLocks noGrp="1"/>
          </p:cNvSpPr>
          <p:nvPr>
            <p:ph sz="half" idx="2"/>
          </p:nvPr>
        </p:nvSpPr>
        <p:spPr>
          <a:xfrm>
            <a:off x="3429000" y="1435100"/>
            <a:ext cx="5486400" cy="4572000"/>
          </a:xfrm>
        </p:spPr>
        <p:txBody>
          <a:bodyPr/>
          <a:lstStyle>
            <a:lvl1pPr eaLnBrk="1" latinLnBrk="0" hangingPunct="1">
              <a:defRPr kumimoji="0" lang="es-ES" sz="3200"/>
            </a:lvl1pPr>
            <a:lvl2pPr eaLnBrk="1" latinLnBrk="0" hangingPunct="1">
              <a:defRPr kumimoji="0" lang="es-ES" sz="2800"/>
            </a:lvl2pPr>
            <a:lvl3pPr eaLnBrk="1" latinLnBrk="0" hangingPunct="1">
              <a:defRPr kumimoji="0" lang="es-ES" sz="2400"/>
            </a:lvl3pPr>
            <a:lvl4pPr eaLnBrk="1" latinLnBrk="0" hangingPunct="1">
              <a:defRPr kumimoji="0" lang="es-ES" sz="2000"/>
            </a:lvl4pPr>
            <a:lvl5pPr eaLnBrk="1" latinLnBrk="0" hangingPunct="1">
              <a:defRPr kumimoji="0" lang="es-ES"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a:p>
        </p:txBody>
      </p:sp>
      <p:sp>
        <p:nvSpPr>
          <p:cNvPr id="5" name="Date Placeholder 4"/>
          <p:cNvSpPr>
            <a:spLocks noGrp="1"/>
          </p:cNvSpPr>
          <p:nvPr>
            <p:ph type="dt" sz="half" idx="10"/>
          </p:nvPr>
        </p:nvSpPr>
        <p:spPr/>
        <p:txBody>
          <a:bodyPr/>
          <a:lstStyle>
            <a:extLst/>
          </a:lstStyle>
          <a:p>
            <a:fld id="{4BECC0C8-36B8-442A-833D-B6AACE86BB77}" type="datetimeFigureOut">
              <a:rPr/>
              <a:pPr/>
              <a:t>30/6/2006</a:t>
            </a:fld>
            <a:endParaRPr kumimoji="0" lang="es-ES"/>
          </a:p>
        </p:txBody>
      </p:sp>
      <p:sp>
        <p:nvSpPr>
          <p:cNvPr id="6" name="Footer Placeholder 5"/>
          <p:cNvSpPr>
            <a:spLocks noGrp="1"/>
          </p:cNvSpPr>
          <p:nvPr>
            <p:ph type="ftr" sz="quarter" idx="11"/>
          </p:nvPr>
        </p:nvSpPr>
        <p:spPr/>
        <p:txBody>
          <a:bodyPr/>
          <a:lstStyle>
            <a:extLst/>
          </a:lstStyle>
          <a:p>
            <a:endParaRPr kumimoji="0" lang="es-ES"/>
          </a:p>
        </p:txBody>
      </p:sp>
      <p:sp>
        <p:nvSpPr>
          <p:cNvPr id="7" name="Slide Number Placeholder 6"/>
          <p:cNvSpPr>
            <a:spLocks noGrp="1"/>
          </p:cNvSpPr>
          <p:nvPr>
            <p:ph type="sldNum" sz="quarter" idx="12"/>
          </p:nvPr>
        </p:nvSpPr>
        <p:spPr/>
        <p:txBody>
          <a:bodyPr/>
          <a:lstStyle>
            <a:extLst/>
          </a:lstStyle>
          <a:p>
            <a:fld id="{1AD93096-5B34-4342-9326-69289CEAE4C2}" type="slidenum">
              <a:rPr/>
              <a:pPr/>
              <a:t>‹Nº›</a:t>
            </a:fld>
            <a:endParaRPr kumimoji="0" lang="es-E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bg>
      <p:bgRef idx="1001">
        <a:schemeClr val="bg2"/>
      </p:bgRef>
    </p:bg>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s-E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28" name="Group 17"/>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a:xfrm>
            <a:off x="914400" y="228600"/>
            <a:ext cx="6858000" cy="914400"/>
          </a:xfrm>
        </p:spPr>
        <p:txBody>
          <a:bodyPr anchor="b"/>
          <a:lstStyle>
            <a:lvl1pPr algn="l" eaLnBrk="1" latinLnBrk="0" hangingPunct="1">
              <a:buNone/>
              <a:defRPr kumimoji="0" lang="es-ES" sz="2100" b="0"/>
            </a:lvl1pPr>
            <a:extLst/>
          </a:lstStyle>
          <a:p>
            <a:pPr eaLnBrk="1" latinLnBrk="0" hangingPunct="1"/>
            <a:r>
              <a:rPr lang="es-ES" smtClean="0"/>
              <a:t>Haga clic para modificar el estilo de título del patrón</a:t>
            </a:r>
            <a:endParaRPr/>
          </a:p>
        </p:txBody>
      </p:sp>
      <p:sp>
        <p:nvSpPr>
          <p:cNvPr id="3" name="Picture Placeholder 2"/>
          <p:cNvSpPr>
            <a:spLocks noGrp="1"/>
          </p:cNvSpPr>
          <p:nvPr>
            <p:ph type="pic" idx="1"/>
          </p:nvPr>
        </p:nvSpPr>
        <p:spPr>
          <a:xfrm>
            <a:off x="366712" y="1905000"/>
            <a:ext cx="8778240" cy="4960144"/>
          </a:xfrm>
        </p:spPr>
        <p:txBody>
          <a:bodyPr/>
          <a:lstStyle>
            <a:lvl1pPr eaLnBrk="1" latinLnBrk="0" hangingPunct="1">
              <a:buNone/>
              <a:defRPr kumimoji="0" lang="es-ES" sz="3200"/>
            </a:lvl1pPr>
            <a:extLst/>
          </a:lstStyle>
          <a:p>
            <a:r>
              <a:rPr kumimoji="0" lang="es-ES" smtClean="0"/>
              <a:t>Haga clic en el icono para agregar una imagen</a:t>
            </a:r>
            <a:endParaRPr kumimoji="0" lang="es-ES"/>
          </a:p>
        </p:txBody>
      </p:sp>
      <p:sp>
        <p:nvSpPr>
          <p:cNvPr id="4" name="Text Placeholder 3"/>
          <p:cNvSpPr>
            <a:spLocks noGrp="1"/>
          </p:cNvSpPr>
          <p:nvPr>
            <p:ph type="body" sz="half" idx="2"/>
          </p:nvPr>
        </p:nvSpPr>
        <p:spPr>
          <a:xfrm>
            <a:off x="914400" y="1150144"/>
            <a:ext cx="6858000" cy="685800"/>
          </a:xfrm>
        </p:spPr>
        <p:txBody>
          <a:bodyPr/>
          <a:lstStyle>
            <a:lvl1pPr marL="27432" indent="0" eaLnBrk="1" latinLnBrk="0" hangingPunct="1">
              <a:spcBef>
                <a:spcPts val="0"/>
              </a:spcBef>
              <a:buNone/>
              <a:defRPr kumimoji="0" lang="es-ES" sz="1400">
                <a:solidFill>
                  <a:srgbClr val="FFFFFF"/>
                </a:solidFill>
              </a:defRPr>
            </a:lvl1pPr>
            <a:lvl2pPr eaLnBrk="1" latinLnBrk="0" hangingPunct="1">
              <a:defRPr kumimoji="0" lang="es-ES" sz="1200"/>
            </a:lvl2pPr>
            <a:lvl3pPr eaLnBrk="1" latinLnBrk="0" hangingPunct="1">
              <a:defRPr kumimoji="0" lang="es-ES" sz="1000"/>
            </a:lvl3pPr>
            <a:lvl4pPr eaLnBrk="1" latinLnBrk="0" hangingPunct="1">
              <a:defRPr kumimoji="0" lang="es-ES" sz="900"/>
            </a:lvl4pPr>
            <a:lvl5pPr eaLnBrk="1" latinLnBrk="0" hangingPunct="1">
              <a:defRPr kumimoji="0" lang="es-ES" sz="900"/>
            </a:lvl5pPr>
            <a:extLst/>
          </a:lstStyle>
          <a:p>
            <a:pPr lvl="0" eaLnBrk="1" latinLnBrk="0" hangingPunct="1"/>
            <a:r>
              <a:rPr lang="es-ES" smtClean="0"/>
              <a:t>Haga clic para modificar el estilo de texto del patrón</a:t>
            </a:r>
          </a:p>
        </p:txBody>
      </p:sp>
      <p:grpSp>
        <p:nvGrpSpPr>
          <p:cNvPr id="14" name="Group 17"/>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p:txBody>
          <a:bodyPr/>
          <a:lstStyle>
            <a:extLst/>
          </a:lstStyle>
          <a:p>
            <a:fld id="{51E20EC5-AC53-4169-941E-EDF10CD23748}" type="datetimeFigureOut">
              <a:rPr/>
              <a:pPr/>
              <a:t>30/6/2006</a:t>
            </a:fld>
            <a:endParaRPr kumimoji="0" lang="es-ES"/>
          </a:p>
        </p:txBody>
      </p:sp>
      <p:sp>
        <p:nvSpPr>
          <p:cNvPr id="6" name="Footer Placeholder 5"/>
          <p:cNvSpPr>
            <a:spLocks noGrp="1"/>
          </p:cNvSpPr>
          <p:nvPr>
            <p:ph type="ftr" sz="quarter" idx="11"/>
          </p:nvPr>
        </p:nvSpPr>
        <p:spPr/>
        <p:txBody>
          <a:bodyPr/>
          <a:lstStyle>
            <a:extLst/>
          </a:lstStyle>
          <a:p>
            <a:endParaRPr kumimoji="0" lang="es-ES"/>
          </a:p>
        </p:txBody>
      </p:sp>
      <p:sp>
        <p:nvSpPr>
          <p:cNvPr id="7" name="Slide Number Placeholder 6"/>
          <p:cNvSpPr>
            <a:spLocks noGrp="1"/>
          </p:cNvSpPr>
          <p:nvPr>
            <p:ph type="sldNum" sz="quarter" idx="12"/>
          </p:nvPr>
        </p:nvSpPr>
        <p:spPr/>
        <p:txBody>
          <a:bodyPr/>
          <a:lstStyle>
            <a:extLst/>
          </a:lstStyle>
          <a:p>
            <a:fld id="{1AD93096-5B34-4342-9326-69289CEAE4C2}" type="slidenum">
              <a:rPr/>
              <a:pPr/>
              <a:t>‹Nº›</a:t>
            </a:fld>
            <a:endParaRPr kumimoji="0" lang="es-E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s-E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s-E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s-E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s-E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s-ES"/>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s-ES"/>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s-ES"/>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s-E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s-ES"/>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pPr eaLnBrk="1" latinLnBrk="0" hangingPunct="1"/>
            <a:r>
              <a:rPr kumimoji="0" lang="es-ES" smtClean="0"/>
              <a:t>Haga clic para modificar el estilo de título del patrón</a:t>
            </a:r>
            <a:endParaRPr kumimoji="0" lang="en-US" smtClean="0"/>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lang="es-ES" sz="1100">
                <a:solidFill>
                  <a:schemeClr val="tx2"/>
                </a:solidFill>
              </a:defRPr>
            </a:lvl1pPr>
            <a:extLst/>
          </a:lstStyle>
          <a:p>
            <a:fld id="{8D3816DF-213E-421B-92D3-C068DBB023D6}" type="datetimeFigureOut">
              <a:rPr kumimoji="0" lang="es-ES">
                <a:solidFill>
                  <a:schemeClr val="tx2"/>
                </a:solidFill>
              </a:rPr>
              <a:pPr/>
              <a:t>05/07/2010</a:t>
            </a:fld>
            <a:endParaRPr kumimoji="0" lang="es-ES" sz="1100">
              <a:solidFill>
                <a:schemeClr val="tx2"/>
              </a:solidFill>
            </a:endParaRPr>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lang="es-ES" sz="1100">
                <a:solidFill>
                  <a:schemeClr val="tx2"/>
                </a:solidFill>
              </a:defRPr>
            </a:lvl1pPr>
            <a:extLst/>
          </a:lstStyle>
          <a:p>
            <a:pPr algn="r"/>
            <a:endParaRPr kumimoji="0" lang="es-ES" sz="1100">
              <a:solidFill>
                <a:schemeClr val="tx2"/>
              </a:solidFill>
            </a:endParaRPr>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lang="es-ES" sz="1200">
                <a:solidFill>
                  <a:schemeClr val="tx2"/>
                </a:solidFill>
              </a:defRPr>
            </a:lvl1pPr>
            <a:extLst/>
          </a:lstStyle>
          <a:p>
            <a:pPr algn="l"/>
            <a:fld id="{72AC53DF-4216-466D-99A7-94400E6C2A25}" type="slidenum">
              <a:rPr kumimoji="0" lang="es-ES" sz="1200">
                <a:solidFill>
                  <a:schemeClr val="tx2"/>
                </a:solidFill>
              </a:rPr>
              <a:pPr algn="l"/>
              <a:t>‹Nº›</a:t>
            </a:fld>
            <a:endParaRPr kumimoji="0" lang="es-ES" sz="1200">
              <a:solidFill>
                <a:schemeClr val="tx2"/>
              </a:solidFill>
            </a:endParaRP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rtl="0" eaLnBrk="1" latinLnBrk="0" hangingPunct="1">
        <a:spcBef>
          <a:spcPct val="0"/>
        </a:spcBef>
        <a:buNone/>
        <a:defRPr kumimoji="0" lang="es-ES" sz="4000" kern="1200" spc="-150" baseline="0">
          <a:solidFill>
            <a:schemeClr val="tx2">
              <a:satMod val="200000"/>
            </a:schemeClr>
          </a:solidFill>
          <a:effectLst>
            <a:outerShdw blurRad="50800" dist="50800" dir="2700000" algn="tl" rotWithShape="0">
              <a:srgbClr val="000000">
                <a:alpha val="43137"/>
              </a:srgbClr>
            </a:outerShdw>
          </a:effectLst>
          <a:latin typeface="+mj-lt"/>
          <a:ea typeface="+mj-ea"/>
          <a:cs typeface="+mj-cs"/>
        </a:defRPr>
      </a:lvl1pPr>
      <a:extLst/>
    </p:titleStyle>
    <p:bodyStyle>
      <a:lvl1pPr marL="411480" indent="-342900" algn="l" rtl="0" eaLnBrk="1" latinLnBrk="0" hangingPunct="1">
        <a:spcBef>
          <a:spcPts val="700"/>
        </a:spcBef>
        <a:buSzPct val="95000"/>
        <a:buFont typeface="Wingdings"/>
        <a:buChar char=""/>
        <a:defRPr kumimoji="0" lang="es-ES"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lang="es-ES"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lang="es-ES"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lang="es-ES"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lang="es-ES"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lang="es-ES"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lang="es-ES"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lang="es-ES"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lang="es-ES" sz="1600" kern="1200">
          <a:solidFill>
            <a:schemeClr val="tx1"/>
          </a:solidFill>
          <a:latin typeface="+mn-lt"/>
          <a:ea typeface="+mn-ea"/>
          <a:cs typeface="+mn-cs"/>
        </a:defRPr>
      </a:lvl9pPr>
      <a:extLst/>
    </p:bodyStyle>
    <p:otherStyle>
      <a:lvl1pPr marL="0" algn="l" rtl="0" eaLnBrk="1" latinLnBrk="0" hangingPunct="1">
        <a:defRPr kumimoji="0" lang="es-ES" kern="1200">
          <a:solidFill>
            <a:schemeClr val="tx1"/>
          </a:solidFill>
          <a:latin typeface="+mn-lt"/>
          <a:ea typeface="+mn-ea"/>
          <a:cs typeface="+mn-cs"/>
        </a:defRPr>
      </a:lvl1pPr>
      <a:lvl2pPr marL="457200" algn="l" rtl="0" eaLnBrk="1" latinLnBrk="0" hangingPunct="1">
        <a:defRPr kumimoji="0" lang="es-ES" kern="1200">
          <a:solidFill>
            <a:schemeClr val="tx1"/>
          </a:solidFill>
          <a:latin typeface="+mn-lt"/>
          <a:ea typeface="+mn-ea"/>
          <a:cs typeface="+mn-cs"/>
        </a:defRPr>
      </a:lvl2pPr>
      <a:lvl3pPr marL="914400" algn="l" rtl="0" eaLnBrk="1" latinLnBrk="0" hangingPunct="1">
        <a:defRPr kumimoji="0" lang="es-ES" kern="1200">
          <a:solidFill>
            <a:schemeClr val="tx1"/>
          </a:solidFill>
          <a:latin typeface="+mn-lt"/>
          <a:ea typeface="+mn-ea"/>
          <a:cs typeface="+mn-cs"/>
        </a:defRPr>
      </a:lvl3pPr>
      <a:lvl4pPr marL="1371600" algn="l" rtl="0" eaLnBrk="1" latinLnBrk="0" hangingPunct="1">
        <a:defRPr kumimoji="0" lang="es-ES" kern="1200">
          <a:solidFill>
            <a:schemeClr val="tx1"/>
          </a:solidFill>
          <a:latin typeface="+mn-lt"/>
          <a:ea typeface="+mn-ea"/>
          <a:cs typeface="+mn-cs"/>
        </a:defRPr>
      </a:lvl4pPr>
      <a:lvl5pPr marL="1828800" algn="l" rtl="0" eaLnBrk="1" latinLnBrk="0" hangingPunct="1">
        <a:defRPr kumimoji="0" lang="es-ES" kern="1200">
          <a:solidFill>
            <a:schemeClr val="tx1"/>
          </a:solidFill>
          <a:latin typeface="+mn-lt"/>
          <a:ea typeface="+mn-ea"/>
          <a:cs typeface="+mn-cs"/>
        </a:defRPr>
      </a:lvl5pPr>
      <a:lvl6pPr marL="2286000" algn="l" rtl="0" eaLnBrk="1" latinLnBrk="0" hangingPunct="1">
        <a:defRPr kumimoji="0" lang="es-ES" kern="1200">
          <a:solidFill>
            <a:schemeClr val="tx1"/>
          </a:solidFill>
          <a:latin typeface="+mn-lt"/>
          <a:ea typeface="+mn-ea"/>
          <a:cs typeface="+mn-cs"/>
        </a:defRPr>
      </a:lvl6pPr>
      <a:lvl7pPr marL="2743200" algn="l" rtl="0" eaLnBrk="1" latinLnBrk="0" hangingPunct="1">
        <a:defRPr kumimoji="0" lang="es-ES" kern="1200">
          <a:solidFill>
            <a:schemeClr val="tx1"/>
          </a:solidFill>
          <a:latin typeface="+mn-lt"/>
          <a:ea typeface="+mn-ea"/>
          <a:cs typeface="+mn-cs"/>
        </a:defRPr>
      </a:lvl7pPr>
      <a:lvl8pPr marL="3200400" algn="l" rtl="0" eaLnBrk="1" latinLnBrk="0" hangingPunct="1">
        <a:defRPr kumimoji="0" lang="es-ES" kern="1200">
          <a:solidFill>
            <a:schemeClr val="tx1"/>
          </a:solidFill>
          <a:latin typeface="+mn-lt"/>
          <a:ea typeface="+mn-ea"/>
          <a:cs typeface="+mn-cs"/>
        </a:defRPr>
      </a:lvl8pPr>
      <a:lvl9pPr marL="3657600" algn="l" rtl="0" eaLnBrk="1" latinLnBrk="0" hangingPunct="1">
        <a:defRPr kumimoji="0" lang="es-ES"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4.xml"/><Relationship Id="rId5" Type="http://schemas.openxmlformats.org/officeDocument/2006/relationships/image" Target="../media/image5.jpeg"/><Relationship Id="rId4" Type="http://schemas.openxmlformats.org/officeDocument/2006/relationships/image" Target="../media/image4.gi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p:cNvSpPr>
          <p:nvPr>
            <p:ph type="title"/>
          </p:nvPr>
        </p:nvSpPr>
        <p:spPr>
          <a:xfrm>
            <a:off x="785786" y="2571744"/>
            <a:ext cx="7772400" cy="1974059"/>
          </a:xfrm>
        </p:spPr>
        <p:txBody>
          <a:bodyPr/>
          <a:lstStyle>
            <a:extLst/>
          </a:lstStyle>
          <a:p>
            <a:r>
              <a:rPr smtClean="0"/>
              <a:t>Regulación y fortalecimiento del SECTOR ELÉCTRICO</a:t>
            </a:r>
            <a:r>
              <a:rPr lang="es-ES" dirty="0" smtClean="0"/>
              <a:t> </a:t>
            </a:r>
            <a:br>
              <a:rPr lang="es-ES" dirty="0" smtClean="0"/>
            </a:br>
            <a:r>
              <a:rPr smtClean="0">
                <a:solidFill>
                  <a:schemeClr val="accent1"/>
                </a:solidFill>
              </a:rPr>
              <a:t/>
            </a:r>
            <a:br>
              <a:rPr smtClean="0">
                <a:solidFill>
                  <a:schemeClr val="accent1"/>
                </a:solidFill>
              </a:rPr>
            </a:br>
            <a:r>
              <a:rPr smtClean="0">
                <a:solidFill>
                  <a:schemeClr val="accent1"/>
                </a:solidFill>
              </a:rPr>
              <a:t>Hugo Cacace</a:t>
            </a:r>
            <a:endParaRPr lang="es-ES" dirty="0"/>
          </a:p>
        </p:txBody>
      </p:sp>
      <p:sp>
        <p:nvSpPr>
          <p:cNvPr id="5" name="Rectangle 4"/>
          <p:cNvSpPr>
            <a:spLocks noGrp="1"/>
          </p:cNvSpPr>
          <p:nvPr>
            <p:ph type="body" idx="1"/>
          </p:nvPr>
        </p:nvSpPr>
        <p:spPr>
          <a:xfrm>
            <a:off x="914400" y="5334000"/>
            <a:ext cx="7772400" cy="452454"/>
          </a:xfrm>
        </p:spPr>
        <p:txBody>
          <a:bodyPr>
            <a:noAutofit/>
          </a:bodyPr>
          <a:lstStyle>
            <a:extLst/>
          </a:lstStyle>
          <a:p>
            <a:pPr algn="ctr"/>
            <a:r>
              <a:rPr sz="2800" smtClean="0"/>
              <a:t>Viceministerio de Minas y Energía</a:t>
            </a:r>
            <a:endParaRPr lang="es-ES"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428596" y="214290"/>
            <a:ext cx="8229600" cy="1295400"/>
          </a:xfrm>
        </p:spPr>
        <p:txBody>
          <a:bodyPr/>
          <a:lstStyle>
            <a:extLst/>
          </a:lstStyle>
          <a:p>
            <a:r>
              <a:rPr lang="es-ES" dirty="0" err="1" smtClean="0"/>
              <a:t>Ejem</a:t>
            </a:r>
            <a:r>
              <a:rPr smtClean="0"/>
              <a:t>plos de Regulación</a:t>
            </a:r>
            <a:endParaRPr lang="es-ES" dirty="0"/>
          </a:p>
        </p:txBody>
      </p:sp>
      <p:pic>
        <p:nvPicPr>
          <p:cNvPr id="51202" name="Picture 2"/>
          <p:cNvPicPr>
            <a:picLocks noChangeAspect="1" noChangeArrowheads="1"/>
          </p:cNvPicPr>
          <p:nvPr/>
        </p:nvPicPr>
        <p:blipFill>
          <a:blip r:embed="rId3"/>
          <a:srcRect/>
          <a:stretch>
            <a:fillRect/>
          </a:stretch>
        </p:blipFill>
        <p:spPr bwMode="auto">
          <a:xfrm>
            <a:off x="642910" y="1214422"/>
            <a:ext cx="3570281" cy="5440557"/>
          </a:xfrm>
          <a:prstGeom prst="rect">
            <a:avLst/>
          </a:prstGeom>
          <a:noFill/>
          <a:ln w="9525">
            <a:noFill/>
            <a:miter lim="800000"/>
            <a:headEnd/>
            <a:tailEnd/>
          </a:ln>
          <a:effectLst/>
        </p:spPr>
      </p:pic>
      <p:pic>
        <p:nvPicPr>
          <p:cNvPr id="8" name="Picture 1" descr="http://archivo.abc.com.py/general/img/icono_mini_articulo.gif"/>
          <p:cNvPicPr>
            <a:picLocks noChangeAspect="1" noChangeArrowheads="1"/>
          </p:cNvPicPr>
          <p:nvPr/>
        </p:nvPicPr>
        <p:blipFill>
          <a:blip r:embed="rId4"/>
          <a:srcRect/>
          <a:stretch>
            <a:fillRect/>
          </a:stretch>
        </p:blipFill>
        <p:spPr bwMode="auto">
          <a:xfrm>
            <a:off x="2286000" y="1524000"/>
            <a:ext cx="114300" cy="133350"/>
          </a:xfrm>
          <a:prstGeom prst="rect">
            <a:avLst/>
          </a:prstGeom>
          <a:noFill/>
        </p:spPr>
      </p:pic>
      <p:pic>
        <p:nvPicPr>
          <p:cNvPr id="11" name="Picture 1" descr="http://archivo.abc.com.py/general/img/icono_mini_articulo.gif"/>
          <p:cNvPicPr>
            <a:picLocks noChangeAspect="1" noChangeArrowheads="1"/>
          </p:cNvPicPr>
          <p:nvPr/>
        </p:nvPicPr>
        <p:blipFill>
          <a:blip r:embed="rId4"/>
          <a:srcRect/>
          <a:stretch>
            <a:fillRect/>
          </a:stretch>
        </p:blipFill>
        <p:spPr bwMode="auto">
          <a:xfrm>
            <a:off x="2286000" y="1524000"/>
            <a:ext cx="114300" cy="133350"/>
          </a:xfrm>
          <a:prstGeom prst="rect">
            <a:avLst/>
          </a:prstGeom>
          <a:noFill/>
        </p:spPr>
      </p:pic>
      <p:pic>
        <p:nvPicPr>
          <p:cNvPr id="12" name="Picture 2" descr="http://archivo.abc.com.py/fotos/2009/05/20/090520195733098.jpg"/>
          <p:cNvPicPr>
            <a:picLocks noChangeAspect="1" noChangeArrowheads="1"/>
          </p:cNvPicPr>
          <p:nvPr/>
        </p:nvPicPr>
        <p:blipFill>
          <a:blip r:embed="rId5"/>
          <a:srcRect/>
          <a:stretch>
            <a:fillRect/>
          </a:stretch>
        </p:blipFill>
        <p:spPr bwMode="auto">
          <a:xfrm>
            <a:off x="2286000" y="2209800"/>
            <a:ext cx="2286000" cy="1524000"/>
          </a:xfrm>
          <a:prstGeom prst="rect">
            <a:avLst/>
          </a:prstGeom>
          <a:noFill/>
        </p:spPr>
      </p:pic>
      <p:sp>
        <p:nvSpPr>
          <p:cNvPr id="54279" name="Rectangle 7"/>
          <p:cNvSpPr>
            <a:spLocks noChangeArrowheads="1"/>
          </p:cNvSpPr>
          <p:nvPr/>
        </p:nvSpPr>
        <p:spPr bwMode="auto">
          <a:xfrm>
            <a:off x="4857752" y="2571745"/>
            <a:ext cx="4286248" cy="4407897"/>
          </a:xfrm>
          <a:prstGeom prst="rect">
            <a:avLst/>
          </a:prstGeom>
          <a:solidFill>
            <a:srgbClr val="FAFAFA"/>
          </a:solidFill>
          <a:ln w="9525">
            <a:noFill/>
            <a:miter lim="800000"/>
            <a:headEnd/>
            <a:tailEnd/>
          </a:ln>
          <a:effectLst/>
        </p:spPr>
        <p:txBody>
          <a:bodyPr vert="horz" wrap="square" lIns="0" tIns="128547" rIns="107916" bIns="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b="1" i="0" u="none" strike="noStrike" cap="none" normalizeH="0" baseline="0" dirty="0" smtClean="0">
                <a:ln>
                  <a:noFill/>
                </a:ln>
                <a:effectLst/>
                <a:latin typeface="Georgia" pitchFamily="18" charset="0"/>
              </a:rPr>
              <a:t>Más del 50% de los buses de </a:t>
            </a:r>
            <a:r>
              <a:rPr kumimoji="0" lang="es-ES" sz="3200" b="1" i="0" u="none" strike="noStrike" cap="none" normalizeH="0" baseline="0" dirty="0" err="1" smtClean="0">
                <a:ln>
                  <a:noFill/>
                </a:ln>
                <a:effectLst/>
                <a:latin typeface="Georgia" pitchFamily="18" charset="0"/>
              </a:rPr>
              <a:t>Setama</a:t>
            </a:r>
            <a:r>
              <a:rPr kumimoji="0" lang="es-ES" b="1" i="0" u="none" strike="noStrike" cap="none" normalizeH="0" baseline="0" dirty="0" smtClean="0">
                <a:ln>
                  <a:noFill/>
                </a:ln>
                <a:effectLst/>
                <a:latin typeface="Georgia" pitchFamily="18" charset="0"/>
              </a:rPr>
              <a:t> reprueban inspecciones vehiculares</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b="1" i="0" u="none" strike="noStrike" cap="none" normalizeH="0" baseline="0" dirty="0" smtClean="0">
                <a:ln>
                  <a:noFill/>
                </a:ln>
                <a:effectLst/>
                <a:latin typeface="Georgia" pitchFamily="18" charset="0"/>
                <a:cs typeface="Arial" pitchFamily="34" charset="0"/>
              </a:rPr>
              <a:t>De unos 60 colectivos del área central que ya realizaron su inspección técnica vehicular (ITV) en la firma </a:t>
            </a:r>
            <a:r>
              <a:rPr kumimoji="0" lang="es-ES" b="1" i="0" u="none" strike="noStrike" cap="none" normalizeH="0" baseline="0" dirty="0" err="1" smtClean="0">
                <a:ln>
                  <a:noFill/>
                </a:ln>
                <a:effectLst/>
                <a:latin typeface="Georgia" pitchFamily="18" charset="0"/>
                <a:cs typeface="Arial" pitchFamily="34" charset="0"/>
              </a:rPr>
              <a:t>Ivesur</a:t>
            </a:r>
            <a:r>
              <a:rPr kumimoji="0" lang="es-ES" b="1" i="0" u="none" strike="noStrike" cap="none" normalizeH="0" baseline="0" dirty="0" smtClean="0">
                <a:ln>
                  <a:noFill/>
                </a:ln>
                <a:effectLst/>
                <a:latin typeface="Georgia" pitchFamily="18" charset="0"/>
                <a:cs typeface="Arial" pitchFamily="34" charset="0"/>
              </a:rPr>
              <a:t> Paraguay, más de la mitad reprobó el examen de habilitación, informaron ayer fuentes de la </a:t>
            </a:r>
            <a:r>
              <a:rPr kumimoji="0" lang="es-ES" b="1" i="0" u="none" strike="noStrike" cap="none" normalizeH="0" baseline="0" dirty="0" err="1" smtClean="0">
                <a:ln>
                  <a:noFill/>
                </a:ln>
                <a:effectLst/>
                <a:latin typeface="Georgia" pitchFamily="18" charset="0"/>
                <a:cs typeface="Arial" pitchFamily="34" charset="0"/>
              </a:rPr>
              <a:t>Setama</a:t>
            </a:r>
            <a:r>
              <a:rPr kumimoji="0" lang="es-ES" b="1" i="0" u="none" strike="noStrike" cap="none" normalizeH="0" baseline="0" dirty="0" smtClean="0">
                <a:ln>
                  <a:noFill/>
                </a:ln>
                <a:effectLst/>
                <a:latin typeface="Georgia" pitchFamily="18" charset="0"/>
                <a:cs typeface="Arial" pitchFamily="34" charset="0"/>
              </a:rPr>
              <a:t>. Se inician así las labores de fiscalización en dicha empresa.</a:t>
            </a:r>
            <a:endParaRPr kumimoji="0" lang="es-ES" b="0" i="0" u="none" strike="noStrike" cap="none" normalizeH="0" baseline="0" dirty="0" smtClean="0">
              <a:ln>
                <a:noFill/>
              </a:ln>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 sz="2400" b="0" i="0" u="none" strike="noStrike" cap="none" normalizeH="0" baseline="0" dirty="0" smtClean="0">
                <a:ln>
                  <a:noFill/>
                </a:ln>
                <a:effectLst/>
                <a:latin typeface="Arial" pitchFamily="34" charset="0"/>
              </a:rPr>
              <a:t/>
            </a:r>
            <a:br>
              <a:rPr kumimoji="0" lang="es-ES" sz="2400" b="0" i="0" u="none" strike="noStrike" cap="none" normalizeH="0" baseline="0" dirty="0" smtClean="0">
                <a:ln>
                  <a:noFill/>
                </a:ln>
                <a:effectLst/>
                <a:latin typeface="Arial" pitchFamily="34" charset="0"/>
              </a:rPr>
            </a:br>
            <a:endParaRPr kumimoji="0" lang="es-ES" sz="2400" b="0" i="0" u="none" strike="noStrike" cap="none" normalizeH="0" baseline="0" dirty="0" smtClean="0">
              <a:ln>
                <a:noFill/>
              </a:ln>
              <a:effectLst/>
              <a:latin typeface="Arial" pitchFamily="34" charset="0"/>
              <a:cs typeface="Arial" pitchFamily="34" charset="0"/>
            </a:endParaRPr>
          </a:p>
        </p:txBody>
      </p:sp>
      <p:pic>
        <p:nvPicPr>
          <p:cNvPr id="54280" name="Picture 8" descr="http://archivo.abc.com.py/fotos/2009/05/20/090520195733098.jpg"/>
          <p:cNvPicPr>
            <a:picLocks noChangeAspect="1" noChangeArrowheads="1"/>
          </p:cNvPicPr>
          <p:nvPr/>
        </p:nvPicPr>
        <p:blipFill>
          <a:blip r:embed="rId5"/>
          <a:srcRect/>
          <a:stretch>
            <a:fillRect/>
          </a:stretch>
        </p:blipFill>
        <p:spPr bwMode="auto">
          <a:xfrm>
            <a:off x="5830588" y="1005010"/>
            <a:ext cx="2286000" cy="152400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smtClean="0"/>
              <a:t>Conclusión!</a:t>
            </a:r>
            <a:endParaRPr lang="es-ES" dirty="0"/>
          </a:p>
        </p:txBody>
      </p:sp>
      <p:sp>
        <p:nvSpPr>
          <p:cNvPr id="3" name="2 Marcador de contenido"/>
          <p:cNvSpPr>
            <a:spLocks noGrp="1"/>
          </p:cNvSpPr>
          <p:nvPr>
            <p:ph sz="half" idx="1"/>
          </p:nvPr>
        </p:nvSpPr>
        <p:spPr>
          <a:xfrm>
            <a:off x="928662" y="2714620"/>
            <a:ext cx="7608118" cy="1785950"/>
          </a:xfrm>
          <a:solidFill>
            <a:schemeClr val="bg1"/>
          </a:solidFill>
        </p:spPr>
        <p:txBody>
          <a:bodyPr>
            <a:normAutofit fontScale="40000" lnSpcReduction="20000"/>
          </a:bodyPr>
          <a:lstStyle/>
          <a:p>
            <a:pPr>
              <a:buFont typeface="Arial" pitchFamily="34" charset="0"/>
              <a:buChar char="•"/>
            </a:pPr>
            <a:r>
              <a:rPr sz="9800" smtClean="0"/>
              <a:t>SE NECESITA UN MINISTERIO DE ENERGÍA Y NO UN ENTE REGULADOR</a:t>
            </a:r>
          </a:p>
          <a:p>
            <a:pPr>
              <a:buFont typeface="Arial" pitchFamily="34" charset="0"/>
              <a:buChar char="•"/>
            </a:pPr>
            <a:endParaRPr lang="es-E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dirty="0"/>
          </a:p>
        </p:txBody>
      </p:sp>
      <p:sp>
        <p:nvSpPr>
          <p:cNvPr id="3" name="2 Marcador de contenido"/>
          <p:cNvSpPr>
            <a:spLocks noGrp="1"/>
          </p:cNvSpPr>
          <p:nvPr>
            <p:ph sz="half" idx="1"/>
          </p:nvPr>
        </p:nvSpPr>
        <p:spPr>
          <a:xfrm>
            <a:off x="928662" y="2714620"/>
            <a:ext cx="7608118" cy="1785950"/>
          </a:xfrm>
          <a:solidFill>
            <a:schemeClr val="bg1"/>
          </a:solidFill>
        </p:spPr>
        <p:txBody>
          <a:bodyPr>
            <a:normAutofit/>
          </a:bodyPr>
          <a:lstStyle/>
          <a:p>
            <a:r>
              <a:rPr sz="9800" smtClean="0"/>
              <a:t>Gracias !</a:t>
            </a:r>
          </a:p>
          <a:p>
            <a:pPr>
              <a:buFont typeface="Arial" pitchFamily="34" charset="0"/>
              <a:buChar char="•"/>
            </a:pPr>
            <a:endParaRPr lang="es-E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extLst/>
          </a:lstStyle>
          <a:p>
            <a:r>
              <a:rPr lang="es-ES" b="1" dirty="0" smtClean="0">
                <a:solidFill>
                  <a:schemeClr val="tx1"/>
                </a:solidFill>
              </a:rPr>
              <a:t>Principales Cuestiones </a:t>
            </a:r>
            <a:r>
              <a:rPr b="1" smtClean="0">
                <a:solidFill>
                  <a:schemeClr val="tx1"/>
                </a:solidFill>
              </a:rPr>
              <a:t> </a:t>
            </a:r>
            <a:r>
              <a:rPr b="1" smtClean="0">
                <a:solidFill>
                  <a:schemeClr val="tx1"/>
                </a:solidFill>
              </a:rPr>
              <a:t>en </a:t>
            </a:r>
            <a:r>
              <a:rPr lang="es-ES" b="1" dirty="0" smtClean="0">
                <a:solidFill>
                  <a:schemeClr val="tx1"/>
                </a:solidFill>
              </a:rPr>
              <a:t>el Sector Eléctrico</a:t>
            </a:r>
            <a:endParaRPr lang="es-ES" dirty="0">
              <a:solidFill>
                <a:schemeClr val="accent1"/>
              </a:solidFill>
            </a:endParaRPr>
          </a:p>
        </p:txBody>
      </p:sp>
      <p:graphicFrame>
        <p:nvGraphicFramePr>
          <p:cNvPr id="5" name="Content Placeholder 4"/>
          <p:cNvGraphicFramePr>
            <a:graphicFrameLocks noGrp="1"/>
          </p:cNvGraphicFramePr>
          <p:nvPr>
            <p:ph sz="half" idx="2"/>
          </p:nvPr>
        </p:nvGraphicFramePr>
        <p:xfrm>
          <a:off x="714348" y="1000108"/>
          <a:ext cx="7858148" cy="55721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extLst/>
          </a:lstStyle>
          <a:p>
            <a:r>
              <a:rPr smtClean="0"/>
              <a:t>Análisis de la Situación de Crisis</a:t>
            </a:r>
            <a:endParaRPr lang="es-ES" dirty="0"/>
          </a:p>
        </p:txBody>
      </p:sp>
      <p:pic>
        <p:nvPicPr>
          <p:cNvPr id="1026" name="Picture 2"/>
          <p:cNvPicPr>
            <a:picLocks noChangeAspect="1" noChangeArrowheads="1"/>
          </p:cNvPicPr>
          <p:nvPr/>
        </p:nvPicPr>
        <p:blipFill>
          <a:blip r:embed="rId3"/>
          <a:srcRect/>
          <a:stretch>
            <a:fillRect/>
          </a:stretch>
        </p:blipFill>
        <p:spPr bwMode="auto">
          <a:xfrm>
            <a:off x="1000100" y="1142984"/>
            <a:ext cx="7531676" cy="541498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extLst/>
          </a:lstStyle>
          <a:p>
            <a:r>
              <a:rPr smtClean="0"/>
              <a:t>Estructura del Sector Eléctrico</a:t>
            </a:r>
            <a:endParaRPr lang="es-ES" dirty="0"/>
          </a:p>
        </p:txBody>
      </p:sp>
      <p:sp>
        <p:nvSpPr>
          <p:cNvPr id="5" name="Rounded Rectangle 4"/>
          <p:cNvSpPr/>
          <p:nvPr/>
        </p:nvSpPr>
        <p:spPr>
          <a:xfrm>
            <a:off x="3143240" y="1328424"/>
            <a:ext cx="2928958" cy="731520"/>
          </a:xfrm>
          <a:prstGeom prst="roundRect">
            <a:avLst>
              <a:gd name="adj" fmla="val 16667"/>
            </a:avLst>
          </a:prstGeom>
          <a:effectLst>
            <a:outerShdw blurRad="50800" dist="50800" dir="2700000" algn="tl" rotWithShape="0">
              <a:srgbClr val="000000">
                <a:alpha val="43137"/>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r>
              <a:rPr sz="2800" smtClean="0"/>
              <a:t>MOPC</a:t>
            </a:r>
            <a:endParaRPr lang="es-ES" sz="2800" dirty="0"/>
          </a:p>
        </p:txBody>
      </p:sp>
      <p:sp>
        <p:nvSpPr>
          <p:cNvPr id="6" name="Rounded Rectangle 5"/>
          <p:cNvSpPr/>
          <p:nvPr/>
        </p:nvSpPr>
        <p:spPr>
          <a:xfrm>
            <a:off x="3214678" y="3786190"/>
            <a:ext cx="2928958" cy="731520"/>
          </a:xfrm>
          <a:prstGeom prst="roundRect">
            <a:avLst>
              <a:gd name="adj" fmla="val 16667"/>
            </a:avLst>
          </a:prstGeom>
          <a:scene3d>
            <a:camera prst="orthographicFront"/>
            <a:lightRig rig="twoPt" dir="t">
              <a:rot lat="0" lon="0" rev="6000000"/>
            </a:lightRig>
          </a:scene3d>
          <a:sp3d prstMaterial="plastic">
            <a:bevelT w="152400" h="101600" prst="coolSlant"/>
            <a:bevelB w="152400" h="101600" prst="coolSlant"/>
          </a:sp3d>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r>
              <a:rPr sz="2800" smtClean="0"/>
              <a:t>ANDE</a:t>
            </a:r>
            <a:endParaRPr lang="es-ES" sz="2800" dirty="0"/>
          </a:p>
        </p:txBody>
      </p:sp>
      <p:sp>
        <p:nvSpPr>
          <p:cNvPr id="7" name="Rounded Rectangle 6"/>
          <p:cNvSpPr/>
          <p:nvPr/>
        </p:nvSpPr>
        <p:spPr>
          <a:xfrm>
            <a:off x="3143240" y="2425704"/>
            <a:ext cx="2928958" cy="731520"/>
          </a:xfrm>
          <a:prstGeom prst="roundRect">
            <a:avLst>
              <a:gd name="adj" fmla="val 16667"/>
            </a:avLst>
          </a:prstGeom>
          <a:effectLst>
            <a:reflection blurRad="12700" stA="50000" endPos="75000" dist="12700" dir="5400000" sy="-100000" algn="bl" rotWithShape="0"/>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r>
              <a:rPr sz="2800" smtClean="0"/>
              <a:t>VICEMINISTERIO</a:t>
            </a:r>
            <a:endParaRPr lang="es-ES" sz="2800" dirty="0"/>
          </a:p>
        </p:txBody>
      </p:sp>
      <p:sp>
        <p:nvSpPr>
          <p:cNvPr id="8" name="Rounded Rectangle 7"/>
          <p:cNvSpPr/>
          <p:nvPr/>
        </p:nvSpPr>
        <p:spPr>
          <a:xfrm>
            <a:off x="5357818" y="5286388"/>
            <a:ext cx="2928958" cy="731520"/>
          </a:xfrm>
          <a:prstGeom prst="roundRect">
            <a:avLst>
              <a:gd name="adj" fmla="val 16667"/>
            </a:avLst>
          </a:prstGeom>
          <a:ln w="38100" cap="flat" cmpd="sng" algn="ctr">
            <a:noFill/>
            <a:prstDash val="solid"/>
          </a:ln>
          <a:effectLst>
            <a:outerShdw blurRad="50800" dist="50800" dir="2700000" algn="tl" rotWithShape="0">
              <a:srgbClr val="000000">
                <a:alpha val="43137"/>
              </a:srgbClr>
            </a:outerShdw>
          </a:effectLst>
          <a:scene3d>
            <a:camera prst="perspectiveHeroicExtremeLeftFacing"/>
            <a:lightRig rig="threePt" dir="t"/>
          </a:scene3d>
        </p:spPr>
        <p:style>
          <a:lnRef idx="3">
            <a:schemeClr val="lt1"/>
          </a:lnRef>
          <a:fillRef idx="1">
            <a:schemeClr val="accent1"/>
          </a:fillRef>
          <a:effectRef idx="1">
            <a:schemeClr val="accent1"/>
          </a:effectRef>
          <a:fontRef idx="minor">
            <a:schemeClr val="lt1"/>
          </a:fontRef>
        </p:style>
        <p:txBody>
          <a:bodyPr rtlCol="0" anchor="ctr"/>
          <a:lstStyle>
            <a:extLst/>
          </a:lstStyle>
          <a:p>
            <a:pPr algn="ctr"/>
            <a:r>
              <a:rPr sz="2800" smtClean="0"/>
              <a:t>ITAIPU</a:t>
            </a:r>
            <a:endParaRPr lang="es-ES" sz="2800" dirty="0"/>
          </a:p>
        </p:txBody>
      </p:sp>
      <p:sp>
        <p:nvSpPr>
          <p:cNvPr id="10" name="Rounded Rectangle 7"/>
          <p:cNvSpPr/>
          <p:nvPr/>
        </p:nvSpPr>
        <p:spPr>
          <a:xfrm>
            <a:off x="1000100" y="5214950"/>
            <a:ext cx="2928958" cy="731520"/>
          </a:xfrm>
          <a:prstGeom prst="roundRect">
            <a:avLst>
              <a:gd name="adj" fmla="val 16667"/>
            </a:avLst>
          </a:prstGeom>
          <a:ln w="38100" cap="flat" cmpd="sng" algn="ctr">
            <a:noFill/>
            <a:prstDash val="solid"/>
          </a:ln>
          <a:effectLst>
            <a:outerShdw blurRad="50800" dist="50800" dir="2700000" algn="tl" rotWithShape="0">
              <a:srgbClr val="000000">
                <a:alpha val="43137"/>
              </a:srgbClr>
            </a:outerShdw>
          </a:effectLst>
          <a:scene3d>
            <a:camera prst="perspectiveHeroicExtremeLeftFacing"/>
            <a:lightRig rig="threePt" dir="t"/>
          </a:scene3d>
        </p:spPr>
        <p:style>
          <a:lnRef idx="3">
            <a:schemeClr val="lt1"/>
          </a:lnRef>
          <a:fillRef idx="1">
            <a:schemeClr val="accent1"/>
          </a:fillRef>
          <a:effectRef idx="1">
            <a:schemeClr val="accent1"/>
          </a:effectRef>
          <a:fontRef idx="minor">
            <a:schemeClr val="lt1"/>
          </a:fontRef>
        </p:style>
        <p:txBody>
          <a:bodyPr rtlCol="0" anchor="ctr"/>
          <a:lstStyle>
            <a:extLst/>
          </a:lstStyle>
          <a:p>
            <a:pPr algn="ctr"/>
            <a:r>
              <a:rPr sz="2800" smtClean="0"/>
              <a:t>YACYRETA</a:t>
            </a:r>
            <a:endParaRPr lang="es-ES" sz="2800" dirty="0"/>
          </a:p>
        </p:txBody>
      </p:sp>
      <p:cxnSp>
        <p:nvCxnSpPr>
          <p:cNvPr id="12" name="11 Conector recto"/>
          <p:cNvCxnSpPr/>
          <p:nvPr/>
        </p:nvCxnSpPr>
        <p:spPr>
          <a:xfrm>
            <a:off x="3714744" y="5715016"/>
            <a:ext cx="2077992" cy="2407"/>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extLst/>
          </a:lstStyle>
          <a:p>
            <a:r>
              <a:rPr smtClean="0"/>
              <a:t>Estructura del Sector Eléctrico </a:t>
            </a:r>
            <a:endParaRPr lang="es-ES" dirty="0"/>
          </a:p>
        </p:txBody>
      </p:sp>
      <p:graphicFrame>
        <p:nvGraphicFramePr>
          <p:cNvPr id="14" name="3 Gráfico"/>
          <p:cNvGraphicFramePr/>
          <p:nvPr/>
        </p:nvGraphicFramePr>
        <p:xfrm>
          <a:off x="4429124" y="1643050"/>
          <a:ext cx="4429157" cy="442438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7" name="16 Tabla"/>
          <p:cNvGraphicFramePr>
            <a:graphicFrameLocks noGrp="1"/>
          </p:cNvGraphicFramePr>
          <p:nvPr/>
        </p:nvGraphicFramePr>
        <p:xfrm>
          <a:off x="571472" y="1643050"/>
          <a:ext cx="3862406" cy="4500594"/>
        </p:xfrm>
        <a:graphic>
          <a:graphicData uri="http://schemas.openxmlformats.org/drawingml/2006/table">
            <a:tbl>
              <a:tblPr/>
              <a:tblGrid>
                <a:gridCol w="1207002"/>
                <a:gridCol w="1448402"/>
                <a:gridCol w="1207002"/>
              </a:tblGrid>
              <a:tr h="1375182">
                <a:tc>
                  <a:txBody>
                    <a:bodyPr/>
                    <a:lstStyle/>
                    <a:p>
                      <a:pPr algn="ctr" fontAlgn="b"/>
                      <a:r>
                        <a:rPr lang="es-ES" sz="1800" b="0" i="0" u="none" strike="noStrike" dirty="0">
                          <a:solidFill>
                            <a:srgbClr val="000000"/>
                          </a:solidFill>
                          <a:latin typeface="Calibri"/>
                        </a:rPr>
                        <a:t>ENTIDAD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1800" b="0" i="0" u="none" strike="noStrike" dirty="0">
                          <a:solidFill>
                            <a:srgbClr val="000000"/>
                          </a:solidFill>
                          <a:latin typeface="Calibri"/>
                        </a:rPr>
                        <a:t>  MILLONES USD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1800" b="0" i="0" u="none" strike="noStrike">
                          <a:solidFill>
                            <a:srgbClr val="000000"/>
                          </a:solidFill>
                          <a:latin typeface="Calibri"/>
                        </a:rPr>
                        <a: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81353">
                <a:tc>
                  <a:txBody>
                    <a:bodyPr/>
                    <a:lstStyle/>
                    <a:p>
                      <a:pPr algn="ctr" fontAlgn="b"/>
                      <a:r>
                        <a:rPr lang="es-ES" sz="1800" b="0" i="0" u="none" strike="noStrike">
                          <a:solidFill>
                            <a:srgbClr val="000000"/>
                          </a:solidFill>
                          <a:latin typeface="Calibri"/>
                        </a:rPr>
                        <a:t>ITAIPU</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1800" b="0" i="0" u="none" strike="noStrike" dirty="0">
                          <a:solidFill>
                            <a:srgbClr val="000000"/>
                          </a:solidFill>
                          <a:latin typeface="Calibri"/>
                        </a:rPr>
                        <a:t>3200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1800" b="0" i="0" u="none" strike="noStrike">
                          <a:solidFill>
                            <a:srgbClr val="000000"/>
                          </a:solidFill>
                          <a:latin typeface="Calibri"/>
                        </a:rPr>
                        <a:t>69,6%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81353">
                <a:tc>
                  <a:txBody>
                    <a:bodyPr/>
                    <a:lstStyle/>
                    <a:p>
                      <a:pPr algn="ctr" fontAlgn="b"/>
                      <a:r>
                        <a:rPr lang="es-ES" sz="1800" b="0" i="0" u="none" strike="noStrike">
                          <a:solidFill>
                            <a:srgbClr val="000000"/>
                          </a:solidFill>
                          <a:latin typeface="Calibri"/>
                        </a:rPr>
                        <a:t>ANDE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1800" b="0" i="0" u="none" strike="noStrike" dirty="0">
                          <a:solidFill>
                            <a:srgbClr val="000000"/>
                          </a:solidFill>
                          <a:latin typeface="Calibri"/>
                        </a:rPr>
                        <a:t>900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1800" b="0" i="0" u="none" strike="noStrike">
                          <a:solidFill>
                            <a:srgbClr val="000000"/>
                          </a:solidFill>
                          <a:latin typeface="Calibri"/>
                        </a:rPr>
                        <a:t>19,6%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81353">
                <a:tc>
                  <a:txBody>
                    <a:bodyPr/>
                    <a:lstStyle/>
                    <a:p>
                      <a:pPr algn="ctr" fontAlgn="b"/>
                      <a:r>
                        <a:rPr lang="es-ES" sz="1800" b="0" i="0" u="none" strike="noStrike">
                          <a:solidFill>
                            <a:srgbClr val="000000"/>
                          </a:solidFill>
                          <a:latin typeface="Calibri"/>
                        </a:rPr>
                        <a:t>YACYRETA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1800" b="0" i="0" u="none" strike="noStrike" dirty="0">
                          <a:solidFill>
                            <a:srgbClr val="000000"/>
                          </a:solidFill>
                          <a:latin typeface="Calibri"/>
                        </a:rPr>
                        <a:t>500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1800" b="0" i="0" u="none" strike="noStrike">
                          <a:solidFill>
                            <a:srgbClr val="000000"/>
                          </a:solidFill>
                          <a:latin typeface="Calibri"/>
                        </a:rPr>
                        <a:t>10,9%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81353">
                <a:tc>
                  <a:txBody>
                    <a:bodyPr/>
                    <a:lstStyle/>
                    <a:p>
                      <a:pPr algn="ctr" fontAlgn="b"/>
                      <a:r>
                        <a:rPr lang="es-ES" sz="1800" b="0" i="0" u="none" strike="noStrike">
                          <a:solidFill>
                            <a:srgbClr val="000000"/>
                          </a:solidFill>
                          <a:latin typeface="Calibri"/>
                        </a:rPr>
                        <a:t>VMME -DRE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1800" b="0" i="0" u="none" strike="noStrike">
                          <a:solidFill>
                            <a:srgbClr val="000000"/>
                          </a:solidFill>
                          <a:latin typeface="Calibri"/>
                        </a:rPr>
                        <a:t>0,4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1800" b="0" i="0" u="none" strike="noStrike" dirty="0">
                          <a:solidFill>
                            <a:srgbClr val="000000"/>
                          </a:solidFill>
                          <a:latin typeface="Calibri"/>
                        </a:rPr>
                        <a:t>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extLst/>
          </a:lstStyle>
          <a:p>
            <a:r>
              <a:rPr smtClean="0"/>
              <a:t>Estructura del Sector Eléctrico</a:t>
            </a:r>
            <a:endParaRPr lang="es-ES" dirty="0"/>
          </a:p>
        </p:txBody>
      </p:sp>
      <p:graphicFrame>
        <p:nvGraphicFramePr>
          <p:cNvPr id="9" name="1 Gráfico"/>
          <p:cNvGraphicFramePr/>
          <p:nvPr/>
        </p:nvGraphicFramePr>
        <p:xfrm>
          <a:off x="4214810" y="1500174"/>
          <a:ext cx="4929190" cy="492922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10 Tabla"/>
          <p:cNvGraphicFramePr>
            <a:graphicFrameLocks noGrp="1"/>
          </p:cNvGraphicFramePr>
          <p:nvPr/>
        </p:nvGraphicFramePr>
        <p:xfrm>
          <a:off x="428596" y="1571612"/>
          <a:ext cx="4071966" cy="3714775"/>
        </p:xfrm>
        <a:graphic>
          <a:graphicData uri="http://schemas.openxmlformats.org/drawingml/2006/table">
            <a:tbl>
              <a:tblPr/>
              <a:tblGrid>
                <a:gridCol w="1500198"/>
                <a:gridCol w="1143008"/>
                <a:gridCol w="1428760"/>
              </a:tblGrid>
              <a:tr h="742955">
                <a:tc>
                  <a:txBody>
                    <a:bodyPr/>
                    <a:lstStyle/>
                    <a:p>
                      <a:pPr algn="ctr" fontAlgn="b"/>
                      <a:r>
                        <a:rPr lang="es-ES" sz="2400" b="0" i="0" u="none" strike="noStrike" dirty="0">
                          <a:solidFill>
                            <a:srgbClr val="000000"/>
                          </a:solidFill>
                          <a:latin typeface="Calibri"/>
                        </a:rPr>
                        <a:t>ENTIDAD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2400" b="0" i="0" u="none" strike="noStrike">
                          <a:solidFill>
                            <a:srgbClr val="000000"/>
                          </a:solidFill>
                          <a:latin typeface="Calibri"/>
                        </a:rPr>
                        <a:t>Personal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2400" b="0" i="0" u="none" strike="noStrike">
                          <a:solidFill>
                            <a:srgbClr val="000000"/>
                          </a:solidFill>
                          <a:latin typeface="Calibri"/>
                        </a:rPr>
                        <a: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42955">
                <a:tc>
                  <a:txBody>
                    <a:bodyPr/>
                    <a:lstStyle/>
                    <a:p>
                      <a:pPr algn="ctr" fontAlgn="b"/>
                      <a:r>
                        <a:rPr lang="es-ES" sz="2400" b="0" i="0" u="none" strike="noStrike" dirty="0">
                          <a:solidFill>
                            <a:srgbClr val="000000"/>
                          </a:solidFill>
                          <a:latin typeface="Calibri"/>
                        </a:rPr>
                        <a:t>ITAIPU</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2400" b="0" i="0" u="none" strike="noStrike">
                          <a:solidFill>
                            <a:srgbClr val="000000"/>
                          </a:solidFill>
                          <a:latin typeface="Calibri"/>
                        </a:rPr>
                        <a:t>7000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2400" b="0" i="0" u="none" strike="noStrike">
                          <a:solidFill>
                            <a:srgbClr val="000000"/>
                          </a:solidFill>
                          <a:latin typeface="Calibri"/>
                        </a:rPr>
                        <a:t>51,8%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42955">
                <a:tc>
                  <a:txBody>
                    <a:bodyPr/>
                    <a:lstStyle/>
                    <a:p>
                      <a:pPr algn="ctr" fontAlgn="b"/>
                      <a:r>
                        <a:rPr lang="es-ES" sz="2400" b="0" i="0" u="none" strike="noStrike">
                          <a:solidFill>
                            <a:srgbClr val="000000"/>
                          </a:solidFill>
                          <a:latin typeface="Calibri"/>
                        </a:rPr>
                        <a:t>ANDE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2400" b="0" i="0" u="none" strike="noStrike" dirty="0">
                          <a:solidFill>
                            <a:srgbClr val="000000"/>
                          </a:solidFill>
                          <a:latin typeface="Calibri"/>
                        </a:rPr>
                        <a:t>3500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2400" b="0" i="0" u="none" strike="noStrike">
                          <a:solidFill>
                            <a:srgbClr val="000000"/>
                          </a:solidFill>
                          <a:latin typeface="Calibri"/>
                        </a:rPr>
                        <a:t>25,9%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42955">
                <a:tc>
                  <a:txBody>
                    <a:bodyPr/>
                    <a:lstStyle/>
                    <a:p>
                      <a:pPr algn="ctr" fontAlgn="b"/>
                      <a:r>
                        <a:rPr lang="es-ES" sz="2400" b="0" i="0" u="none" strike="noStrike">
                          <a:solidFill>
                            <a:srgbClr val="000000"/>
                          </a:solidFill>
                          <a:latin typeface="Calibri"/>
                        </a:rPr>
                        <a:t>YACYRETA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2400" b="0" i="0" u="none" strike="noStrike" dirty="0">
                          <a:solidFill>
                            <a:srgbClr val="000000"/>
                          </a:solidFill>
                          <a:latin typeface="Calibri"/>
                        </a:rPr>
                        <a:t>3000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2400" b="0" i="0" u="none" strike="noStrike">
                          <a:solidFill>
                            <a:srgbClr val="000000"/>
                          </a:solidFill>
                          <a:latin typeface="Calibri"/>
                        </a:rPr>
                        <a:t>22,2%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42955">
                <a:tc>
                  <a:txBody>
                    <a:bodyPr/>
                    <a:lstStyle/>
                    <a:p>
                      <a:pPr algn="ctr" fontAlgn="b"/>
                      <a:r>
                        <a:rPr lang="es-ES" sz="2400" b="0" i="0" u="none" strike="noStrike">
                          <a:solidFill>
                            <a:srgbClr val="000000"/>
                          </a:solidFill>
                          <a:latin typeface="Calibri"/>
                        </a:rPr>
                        <a:t>VMME -DRE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2400" b="0" i="0" u="none" strike="noStrike" dirty="0">
                          <a:solidFill>
                            <a:srgbClr val="000000"/>
                          </a:solidFill>
                          <a:latin typeface="Calibri"/>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2400" b="0" i="0" u="none" strike="noStrike" dirty="0">
                          <a:solidFill>
                            <a:srgbClr val="000000"/>
                          </a:solidFill>
                          <a:latin typeface="Calibri"/>
                        </a:rPr>
                        <a:t>0,1%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428596" y="214290"/>
            <a:ext cx="8229600" cy="1295400"/>
          </a:xfrm>
        </p:spPr>
        <p:txBody>
          <a:bodyPr/>
          <a:lstStyle>
            <a:extLst/>
          </a:lstStyle>
          <a:p>
            <a:r>
              <a:rPr lang="es-ES" dirty="0" smtClean="0"/>
              <a:t>Que</a:t>
            </a:r>
            <a:r>
              <a:rPr smtClean="0"/>
              <a:t> es Monopolio?</a:t>
            </a:r>
            <a:endParaRPr lang="es-ES" dirty="0"/>
          </a:p>
        </p:txBody>
      </p:sp>
      <p:sp>
        <p:nvSpPr>
          <p:cNvPr id="8" name="7 Rectángulo"/>
          <p:cNvSpPr/>
          <p:nvPr/>
        </p:nvSpPr>
        <p:spPr>
          <a:xfrm>
            <a:off x="642910" y="2000240"/>
            <a:ext cx="8072494" cy="3416320"/>
          </a:xfrm>
          <a:prstGeom prst="rect">
            <a:avLst/>
          </a:prstGeom>
          <a:solidFill>
            <a:schemeClr val="bg1"/>
          </a:solidFill>
        </p:spPr>
        <p:txBody>
          <a:bodyPr wrap="square">
            <a:spAutoFit/>
          </a:bodyPr>
          <a:lstStyle/>
          <a:p>
            <a:pPr algn="just"/>
            <a:r>
              <a:rPr sz="2400" smtClean="0"/>
              <a:t>Se define monopolio como una situación del mercado permanente donde solo existe un proveedor para un producto o servicio. Los monopolios se caracterizan por la falta de competencia para el bien o servicio que proveen y por la carencia de un substituto viable.</a:t>
            </a:r>
          </a:p>
          <a:p>
            <a:pPr algn="just"/>
            <a:r>
              <a:rPr sz="2400" smtClean="0"/>
              <a:t>La literatura describe una serie de formas para un monopolio, entre las que se incluyen: monopolio legal, monopolio de eficiencia, monopolio natural, monopolio local, etc.</a:t>
            </a:r>
            <a:endParaRPr lang="es-ES"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428596" y="214290"/>
            <a:ext cx="8229600" cy="1295400"/>
          </a:xfrm>
        </p:spPr>
        <p:txBody>
          <a:bodyPr/>
          <a:lstStyle>
            <a:extLst/>
          </a:lstStyle>
          <a:p>
            <a:r>
              <a:rPr lang="es-ES" dirty="0" smtClean="0"/>
              <a:t>Monopolio Natural</a:t>
            </a:r>
            <a:endParaRPr lang="es-ES" dirty="0"/>
          </a:p>
        </p:txBody>
      </p:sp>
      <p:sp>
        <p:nvSpPr>
          <p:cNvPr id="4" name="3 Rectángulo"/>
          <p:cNvSpPr/>
          <p:nvPr/>
        </p:nvSpPr>
        <p:spPr>
          <a:xfrm>
            <a:off x="571472" y="1357298"/>
            <a:ext cx="8143932" cy="4401205"/>
          </a:xfrm>
          <a:prstGeom prst="rect">
            <a:avLst/>
          </a:prstGeom>
        </p:spPr>
        <p:txBody>
          <a:bodyPr wrap="square">
            <a:spAutoFit/>
          </a:bodyPr>
          <a:lstStyle/>
          <a:p>
            <a:pPr algn="just"/>
            <a:r>
              <a:rPr sz="2000" smtClean="0"/>
              <a:t>Un monopolio natural ocurre cuando las economias de escala son de tal magnitud que una única empresa es capaz de satisfacer toda la demanda de forma mas eficiente que un grupo de empresas en competencia</a:t>
            </a:r>
            <a:r>
              <a:rPr sz="2000" smtClean="0"/>
              <a:t>. </a:t>
            </a:r>
            <a:endParaRPr sz="2000" smtClean="0"/>
          </a:p>
          <a:p>
            <a:pPr algn="just"/>
            <a:endParaRPr sz="2000" smtClean="0"/>
          </a:p>
          <a:p>
            <a:pPr algn="just"/>
            <a:r>
              <a:rPr sz="2000" smtClean="0"/>
              <a:t>Los monopolios naturales nacen en industrias con altos costos de capital relativo a los costos variables y al tamaño del mercado, generando grandes barreras de entrada, dicho de otra manera, una firma es un monopolio natural cuando los costos de capital son tan altos que deja de ser viable económicamente para una segunda firma ingresar al mercado y competir </a:t>
            </a:r>
          </a:p>
          <a:p>
            <a:pPr algn="just"/>
            <a:endParaRPr sz="2000" smtClean="0"/>
          </a:p>
          <a:p>
            <a:pPr algn="just"/>
            <a:r>
              <a:rPr sz="2000" smtClean="0"/>
              <a:t>En </a:t>
            </a:r>
            <a:r>
              <a:rPr sz="2000" smtClean="0"/>
              <a:t>la vasta mayoría de las industrias, el coso marginal disminuye debido a las economomías de escala. Un monopolio natural tiene una estructura de costos distinta, con enormes costos fijos, pero costos marginales constantes, fijos y pequeños.</a:t>
            </a:r>
            <a:endParaRPr lang="es-ES" sz="2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428596" y="214290"/>
            <a:ext cx="8229600" cy="1295400"/>
          </a:xfrm>
        </p:spPr>
        <p:txBody>
          <a:bodyPr/>
          <a:lstStyle>
            <a:extLst/>
          </a:lstStyle>
          <a:p>
            <a:r>
              <a:rPr smtClean="0"/>
              <a:t>Como se trabaja en el Sector eléctrico?</a:t>
            </a:r>
            <a:endParaRPr lang="es-ES" dirty="0"/>
          </a:p>
        </p:txBody>
      </p:sp>
      <p:sp>
        <p:nvSpPr>
          <p:cNvPr id="8" name="7 Rectángulo"/>
          <p:cNvSpPr/>
          <p:nvPr/>
        </p:nvSpPr>
        <p:spPr>
          <a:xfrm>
            <a:off x="785786" y="2071678"/>
            <a:ext cx="3571900" cy="3046988"/>
          </a:xfrm>
          <a:prstGeom prst="rect">
            <a:avLst/>
          </a:prstGeom>
          <a:solidFill>
            <a:schemeClr val="bg1"/>
          </a:solidFill>
        </p:spPr>
        <p:txBody>
          <a:bodyPr wrap="square">
            <a:spAutoFit/>
          </a:bodyPr>
          <a:lstStyle/>
          <a:p>
            <a:pPr algn="just"/>
            <a:r>
              <a:rPr sz="2800" smtClean="0"/>
              <a:t>SECTOR PÚBLICO</a:t>
            </a:r>
          </a:p>
          <a:p>
            <a:pPr algn="just"/>
            <a:endParaRPr sz="2800" smtClean="0"/>
          </a:p>
          <a:p>
            <a:pPr algn="just">
              <a:buFont typeface="Arial" pitchFamily="34" charset="0"/>
              <a:buChar char="•"/>
            </a:pPr>
            <a:r>
              <a:rPr sz="2800" smtClean="0"/>
              <a:t>Generación</a:t>
            </a:r>
          </a:p>
          <a:p>
            <a:pPr algn="just">
              <a:buFont typeface="Arial" pitchFamily="34" charset="0"/>
              <a:buChar char="•"/>
            </a:pPr>
            <a:r>
              <a:rPr sz="2800" smtClean="0"/>
              <a:t>Transmisión </a:t>
            </a:r>
          </a:p>
          <a:p>
            <a:pPr algn="just">
              <a:buFont typeface="Arial" pitchFamily="34" charset="0"/>
              <a:buChar char="•"/>
            </a:pPr>
            <a:r>
              <a:rPr sz="2800" smtClean="0"/>
              <a:t>Distribución</a:t>
            </a:r>
          </a:p>
          <a:p>
            <a:pPr algn="just">
              <a:buFont typeface="Arial" pitchFamily="34" charset="0"/>
              <a:buChar char="•"/>
            </a:pPr>
            <a:r>
              <a:rPr sz="2800" smtClean="0"/>
              <a:t>Comercialización</a:t>
            </a:r>
          </a:p>
          <a:p>
            <a:pPr algn="just">
              <a:buFont typeface="Arial" pitchFamily="34" charset="0"/>
              <a:buChar char="•"/>
            </a:pPr>
            <a:endParaRPr lang="es-ES" sz="2400" dirty="0"/>
          </a:p>
        </p:txBody>
      </p:sp>
      <p:sp>
        <p:nvSpPr>
          <p:cNvPr id="5" name="4 Rectángulo"/>
          <p:cNvSpPr/>
          <p:nvPr/>
        </p:nvSpPr>
        <p:spPr>
          <a:xfrm>
            <a:off x="4857752" y="2071678"/>
            <a:ext cx="3571900" cy="3046988"/>
          </a:xfrm>
          <a:prstGeom prst="rect">
            <a:avLst/>
          </a:prstGeom>
          <a:solidFill>
            <a:schemeClr val="bg1"/>
          </a:solidFill>
        </p:spPr>
        <p:txBody>
          <a:bodyPr wrap="square">
            <a:spAutoFit/>
          </a:bodyPr>
          <a:lstStyle/>
          <a:p>
            <a:pPr algn="just"/>
            <a:r>
              <a:rPr sz="2800" smtClean="0"/>
              <a:t>SECTOR PRIVADO</a:t>
            </a:r>
          </a:p>
          <a:p>
            <a:pPr algn="just">
              <a:buFont typeface="Arial" pitchFamily="34" charset="0"/>
              <a:buChar char="•"/>
            </a:pPr>
            <a:r>
              <a:rPr sz="2800" smtClean="0"/>
              <a:t>Construcción</a:t>
            </a:r>
          </a:p>
          <a:p>
            <a:pPr algn="just">
              <a:buFont typeface="Arial" pitchFamily="34" charset="0"/>
              <a:buChar char="•"/>
            </a:pPr>
            <a:r>
              <a:rPr sz="2800" smtClean="0"/>
              <a:t>Mantenimiento</a:t>
            </a:r>
          </a:p>
          <a:p>
            <a:pPr algn="just">
              <a:buFont typeface="Arial" pitchFamily="34" charset="0"/>
              <a:buChar char="•"/>
            </a:pPr>
            <a:r>
              <a:rPr sz="2800" smtClean="0"/>
              <a:t>Concesión </a:t>
            </a:r>
          </a:p>
          <a:p>
            <a:pPr algn="just">
              <a:buFont typeface="Arial" pitchFamily="34" charset="0"/>
              <a:buChar char="•"/>
            </a:pPr>
            <a:r>
              <a:rPr sz="2800" smtClean="0"/>
              <a:t>Distribución </a:t>
            </a:r>
          </a:p>
          <a:p>
            <a:pPr algn="just">
              <a:buFont typeface="Arial" pitchFamily="34" charset="0"/>
              <a:buChar char="•"/>
            </a:pPr>
            <a:r>
              <a:rPr sz="2800" smtClean="0"/>
              <a:t>Comercialización</a:t>
            </a:r>
          </a:p>
          <a:p>
            <a:pPr algn="just">
              <a:buFont typeface="Arial" pitchFamily="34" charset="0"/>
              <a:buChar char="•"/>
            </a:pPr>
            <a:endParaRPr lang="es-ES" sz="24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roducingPowerPoint2007">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53000"/>
                <a:satMod val="200000"/>
              </a:schemeClr>
              <a:schemeClr val="phClr">
                <a:tint val="78000"/>
                <a:satMod val="230000"/>
              </a:schemeClr>
            </a:duotone>
          </a:blip>
          <a:tile tx="0" ty="0" sx="90000" sy="9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IntroducingPowerPoint2007</Template>
  <TotalTime>0</TotalTime>
  <Words>438</Words>
  <PresentationFormat>Presentación en pantalla (4:3)</PresentationFormat>
  <Paragraphs>88</Paragraphs>
  <Slides>12</Slides>
  <Notes>10</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IntroducingPowerPoint2007</vt:lpstr>
      <vt:lpstr>Regulación y fortalecimiento del SECTOR ELÉCTRICO   Hugo Cacace</vt:lpstr>
      <vt:lpstr>Principales Cuestiones  en el Sector Eléctrico</vt:lpstr>
      <vt:lpstr>Análisis de la Situación de Crisis</vt:lpstr>
      <vt:lpstr>Estructura del Sector Eléctrico</vt:lpstr>
      <vt:lpstr>Estructura del Sector Eléctrico </vt:lpstr>
      <vt:lpstr>Estructura del Sector Eléctrico</vt:lpstr>
      <vt:lpstr>Que es Monopolio?</vt:lpstr>
      <vt:lpstr>Monopolio Natural</vt:lpstr>
      <vt:lpstr>Como se trabaja en el Sector eléctrico?</vt:lpstr>
      <vt:lpstr>Ejemplos de Regulación</vt:lpstr>
      <vt:lpstr>Conclusión!</vt:lpstr>
      <vt:lpstr>Diapositiva 12</vt:lpstr>
    </vt:vector>
  </TitlesOfParts>
  <Manager/>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2010-07-05T12:34:25Z</dcterms:created>
  <dcterms:modified xsi:type="dcterms:W3CDTF">2010-07-05T15:43:09Z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LCID">
    <vt:i4>3082</vt:i4>
  </property>
  <property fmtid="{D5CDD505-2E9C-101B-9397-08002B2CF9AE}" pid="3" name="_Version">
    <vt:lpwstr>12.0.4518</vt:lpwstr>
  </property>
</Properties>
</file>